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Override1.xml" ContentType="application/vnd.openxmlformats-officedocument.themeOverride+xml"/>
  <Override PartName="/ppt/theme/themeOverride2.xml" ContentType="application/vnd.openxmlformats-officedocument.themeOverride+xml"/>
  <Override PartName="/ppt/theme/themeOverride3.xml" ContentType="application/vnd.openxmlformats-officedocument.themeOverride+xml"/>
  <Override PartName="/ppt/theme/themeOverride4.xml" ContentType="application/vnd.openxmlformats-officedocument.themeOverr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theme/themeOverride5.xml" ContentType="application/vnd.openxmlformats-officedocument.themeOverride+xml"/>
  <Override PartName="/ppt/theme/themeOverride6.xml" ContentType="application/vnd.openxmlformats-officedocument.themeOverr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33"/>
  </p:notesMasterIdLst>
  <p:sldIdLst>
    <p:sldId id="256" r:id="rId5"/>
    <p:sldId id="259" r:id="rId6"/>
    <p:sldId id="258" r:id="rId7"/>
    <p:sldId id="344" r:id="rId8"/>
    <p:sldId id="345" r:id="rId9"/>
    <p:sldId id="346" r:id="rId10"/>
    <p:sldId id="347" r:id="rId11"/>
    <p:sldId id="348" r:id="rId12"/>
    <p:sldId id="349" r:id="rId13"/>
    <p:sldId id="350" r:id="rId14"/>
    <p:sldId id="351" r:id="rId15"/>
    <p:sldId id="352" r:id="rId16"/>
    <p:sldId id="263" r:id="rId17"/>
    <p:sldId id="353" r:id="rId18"/>
    <p:sldId id="354" r:id="rId19"/>
    <p:sldId id="355" r:id="rId20"/>
    <p:sldId id="356" r:id="rId21"/>
    <p:sldId id="358" r:id="rId22"/>
    <p:sldId id="359" r:id="rId23"/>
    <p:sldId id="361" r:id="rId24"/>
    <p:sldId id="360" r:id="rId25"/>
    <p:sldId id="363" r:id="rId26"/>
    <p:sldId id="362" r:id="rId27"/>
    <p:sldId id="264" r:id="rId28"/>
    <p:sldId id="364" r:id="rId29"/>
    <p:sldId id="365" r:id="rId30"/>
    <p:sldId id="366" r:id="rId31"/>
    <p:sldId id="262" r:id="rId32"/>
  </p:sldIdLst>
  <p:sldSz cx="12192000" cy="6858000"/>
  <p:notesSz cx="6858000" cy="9144000"/>
  <p:custDataLst>
    <p:tags r:id="rId34"/>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6EDD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C9CAFB5-4996-49A7-BCB6-8BD36567069E}" v="4" dt="2024-11-28T07:16:42.134"/>
  </p1510:revLst>
</p1510:revInfo>
</file>

<file path=ppt/tableStyles.xml><?xml version="1.0" encoding="utf-8"?>
<a:tblStyleLst xmlns:a="http://schemas.openxmlformats.org/drawingml/2006/main" def="{5C22544A-7EE6-4342-B048-85BDC9FD1C3A}">
  <a:tblStyle styleId="{5C22544A-7EE6-4342-B048-85BDC9FD1C3A}" styleName="中等深淺樣式 2 - 輔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E25E649-3F16-4E02-A733-19D2CDBF48F0}" styleName="中等深淺樣式 3 - 輔色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00" autoAdjust="0"/>
    <p:restoredTop sz="94660"/>
  </p:normalViewPr>
  <p:slideViewPr>
    <p:cSldViewPr snapToGrid="0" showGuides="1">
      <p:cViewPr varScale="1">
        <p:scale>
          <a:sx n="111" d="100"/>
          <a:sy n="111" d="100"/>
        </p:scale>
        <p:origin x="306" y="15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microsoft.com/office/2016/11/relationships/changesInfo" Target="changesInfos/changesInfo1.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tags" Target="tags/tag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theme" Target="theme/theme1.xml"/><Relationship Id="rId40" Type="http://schemas.microsoft.com/office/2015/10/relationships/revisionInfo" Target="revisionInfo.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張瑋茹" userId="2b4a2281-3ff3-438c-a495-dc8a5c6b4a22" providerId="ADAL" clId="{24101FCE-3470-472F-B47E-CBD810C60DC5}"/>
    <pc:docChg chg="custSel modSld">
      <pc:chgData name="張瑋茹" userId="2b4a2281-3ff3-438c-a495-dc8a5c6b4a22" providerId="ADAL" clId="{24101FCE-3470-472F-B47E-CBD810C60DC5}" dt="2024-10-14T01:38:08.691" v="22"/>
      <pc:docMkLst>
        <pc:docMk/>
      </pc:docMkLst>
      <pc:sldChg chg="modSp mod">
        <pc:chgData name="張瑋茹" userId="2b4a2281-3ff3-438c-a495-dc8a5c6b4a22" providerId="ADAL" clId="{24101FCE-3470-472F-B47E-CBD810C60DC5}" dt="2024-10-14T01:33:53.605" v="5"/>
        <pc:sldMkLst>
          <pc:docMk/>
          <pc:sldMk cId="1421421680" sldId="256"/>
        </pc:sldMkLst>
        <pc:spChg chg="mod">
          <ac:chgData name="張瑋茹" userId="2b4a2281-3ff3-438c-a495-dc8a5c6b4a22" providerId="ADAL" clId="{24101FCE-3470-472F-B47E-CBD810C60DC5}" dt="2024-10-14T01:33:53.605" v="5"/>
          <ac:spMkLst>
            <pc:docMk/>
            <pc:sldMk cId="1421421680" sldId="256"/>
            <ac:spMk id="10" creationId="{0102F8CF-8DD3-43E5-B521-501A3CF124F9}"/>
          </ac:spMkLst>
        </pc:spChg>
      </pc:sldChg>
      <pc:sldChg chg="delSp modSp mod delAnim">
        <pc:chgData name="張瑋茹" userId="2b4a2281-3ff3-438c-a495-dc8a5c6b4a22" providerId="ADAL" clId="{24101FCE-3470-472F-B47E-CBD810C60DC5}" dt="2024-10-14T01:33:58.728" v="7" actId="6549"/>
        <pc:sldMkLst>
          <pc:docMk/>
          <pc:sldMk cId="636575875" sldId="344"/>
        </pc:sldMkLst>
        <pc:spChg chg="mod">
          <ac:chgData name="張瑋茹" userId="2b4a2281-3ff3-438c-a495-dc8a5c6b4a22" providerId="ADAL" clId="{24101FCE-3470-472F-B47E-CBD810C60DC5}" dt="2024-10-14T01:33:58.728" v="7" actId="6549"/>
          <ac:spMkLst>
            <pc:docMk/>
            <pc:sldMk cId="636575875" sldId="344"/>
            <ac:spMk id="6" creationId="{E60771DB-0259-9723-92DE-690D8783979D}"/>
          </ac:spMkLst>
        </pc:spChg>
        <pc:picChg chg="del">
          <ac:chgData name="張瑋茹" userId="2b4a2281-3ff3-438c-a495-dc8a5c6b4a22" providerId="ADAL" clId="{24101FCE-3470-472F-B47E-CBD810C60DC5}" dt="2024-10-14T01:33:56.751" v="6" actId="478"/>
          <ac:picMkLst>
            <pc:docMk/>
            <pc:sldMk cId="636575875" sldId="344"/>
            <ac:picMk id="7" creationId="{A73DBDB4-6B9D-03F6-DD08-090F32B535F9}"/>
          </ac:picMkLst>
        </pc:picChg>
      </pc:sldChg>
      <pc:sldChg chg="addSp delSp modSp mod">
        <pc:chgData name="張瑋茹" userId="2b4a2281-3ff3-438c-a495-dc8a5c6b4a22" providerId="ADAL" clId="{24101FCE-3470-472F-B47E-CBD810C60DC5}" dt="2024-10-14T01:35:19.782" v="16"/>
        <pc:sldMkLst>
          <pc:docMk/>
          <pc:sldMk cId="43836116" sldId="348"/>
        </pc:sldMkLst>
        <pc:spChg chg="mod">
          <ac:chgData name="張瑋茹" userId="2b4a2281-3ff3-438c-a495-dc8a5c6b4a22" providerId="ADAL" clId="{24101FCE-3470-472F-B47E-CBD810C60DC5}" dt="2024-10-14T01:34:41.583" v="12"/>
          <ac:spMkLst>
            <pc:docMk/>
            <pc:sldMk cId="43836116" sldId="348"/>
            <ac:spMk id="4" creationId="{536B507F-E002-D39B-9989-A2B1E26FAE98}"/>
          </ac:spMkLst>
        </pc:spChg>
        <pc:spChg chg="del">
          <ac:chgData name="張瑋茹" userId="2b4a2281-3ff3-438c-a495-dc8a5c6b4a22" providerId="ADAL" clId="{24101FCE-3470-472F-B47E-CBD810C60DC5}" dt="2024-10-14T01:35:14.114" v="13" actId="478"/>
          <ac:spMkLst>
            <pc:docMk/>
            <pc:sldMk cId="43836116" sldId="348"/>
            <ac:spMk id="5" creationId="{F860A0F1-6D08-3425-BCAF-81D77E310A96}"/>
          </ac:spMkLst>
        </pc:spChg>
        <pc:spChg chg="add mod">
          <ac:chgData name="張瑋茹" userId="2b4a2281-3ff3-438c-a495-dc8a5c6b4a22" providerId="ADAL" clId="{24101FCE-3470-472F-B47E-CBD810C60DC5}" dt="2024-10-14T01:35:14.568" v="14"/>
          <ac:spMkLst>
            <pc:docMk/>
            <pc:sldMk cId="43836116" sldId="348"/>
            <ac:spMk id="6" creationId="{A71B2FD1-23A0-D27E-5F30-65858D06CC92}"/>
          </ac:spMkLst>
        </pc:spChg>
        <pc:spChg chg="add mod">
          <ac:chgData name="張瑋茹" userId="2b4a2281-3ff3-438c-a495-dc8a5c6b4a22" providerId="ADAL" clId="{24101FCE-3470-472F-B47E-CBD810C60DC5}" dt="2024-10-14T01:35:19.782" v="16"/>
          <ac:spMkLst>
            <pc:docMk/>
            <pc:sldMk cId="43836116" sldId="348"/>
            <ac:spMk id="7" creationId="{68DB2198-5C25-2738-9BD3-E6E34BAA8070}"/>
          </ac:spMkLst>
        </pc:spChg>
        <pc:spChg chg="del">
          <ac:chgData name="張瑋茹" userId="2b4a2281-3ff3-438c-a495-dc8a5c6b4a22" providerId="ADAL" clId="{24101FCE-3470-472F-B47E-CBD810C60DC5}" dt="2024-10-14T01:35:19.466" v="15" actId="478"/>
          <ac:spMkLst>
            <pc:docMk/>
            <pc:sldMk cId="43836116" sldId="348"/>
            <ac:spMk id="8" creationId="{A3D02A33-8EE0-ACA1-6ABC-97AF08D7C3AD}"/>
          </ac:spMkLst>
        </pc:spChg>
      </pc:sldChg>
      <pc:sldChg chg="modSp mod">
        <pc:chgData name="張瑋茹" userId="2b4a2281-3ff3-438c-a495-dc8a5c6b4a22" providerId="ADAL" clId="{24101FCE-3470-472F-B47E-CBD810C60DC5}" dt="2024-10-14T01:38:08.691" v="22"/>
        <pc:sldMkLst>
          <pc:docMk/>
          <pc:sldMk cId="320156608" sldId="356"/>
        </pc:sldMkLst>
        <pc:spChg chg="mod">
          <ac:chgData name="張瑋茹" userId="2b4a2281-3ff3-438c-a495-dc8a5c6b4a22" providerId="ADAL" clId="{24101FCE-3470-472F-B47E-CBD810C60DC5}" dt="2024-10-14T01:38:08.691" v="22"/>
          <ac:spMkLst>
            <pc:docMk/>
            <pc:sldMk cId="320156608" sldId="356"/>
            <ac:spMk id="4" creationId="{1E769D80-36D5-3029-2A26-D5390929B93C}"/>
          </ac:spMkLst>
        </pc:spChg>
      </pc:sldChg>
    </pc:docChg>
  </pc:docChgLst>
  <pc:docChgLst>
    <pc:chgData name="張瑋茹" userId="2b4a2281-3ff3-438c-a495-dc8a5c6b4a22" providerId="ADAL" clId="{0C9CAFB5-4996-49A7-BCB6-8BD36567069E}"/>
    <pc:docChg chg="undo redo custSel modSld">
      <pc:chgData name="張瑋茹" userId="2b4a2281-3ff3-438c-a495-dc8a5c6b4a22" providerId="ADAL" clId="{0C9CAFB5-4996-49A7-BCB6-8BD36567069E}" dt="2024-11-28T07:18:55.289" v="48" actId="108"/>
      <pc:docMkLst>
        <pc:docMk/>
      </pc:docMkLst>
      <pc:sldChg chg="modSp mod">
        <pc:chgData name="張瑋茹" userId="2b4a2281-3ff3-438c-a495-dc8a5c6b4a22" providerId="ADAL" clId="{0C9CAFB5-4996-49A7-BCB6-8BD36567069E}" dt="2024-11-28T07:11:32.105" v="2"/>
        <pc:sldMkLst>
          <pc:docMk/>
          <pc:sldMk cId="1421421680" sldId="256"/>
        </pc:sldMkLst>
        <pc:spChg chg="mod">
          <ac:chgData name="張瑋茹" userId="2b4a2281-3ff3-438c-a495-dc8a5c6b4a22" providerId="ADAL" clId="{0C9CAFB5-4996-49A7-BCB6-8BD36567069E}" dt="2024-11-28T07:11:32.105" v="2"/>
          <ac:spMkLst>
            <pc:docMk/>
            <pc:sldMk cId="1421421680" sldId="256"/>
            <ac:spMk id="10" creationId="{0102F8CF-8DD3-43E5-B521-501A3CF124F9}"/>
          </ac:spMkLst>
        </pc:spChg>
      </pc:sldChg>
      <pc:sldChg chg="modSp mod">
        <pc:chgData name="張瑋茹" userId="2b4a2281-3ff3-438c-a495-dc8a5c6b4a22" providerId="ADAL" clId="{0C9CAFB5-4996-49A7-BCB6-8BD36567069E}" dt="2024-11-28T07:11:38.406" v="7"/>
        <pc:sldMkLst>
          <pc:docMk/>
          <pc:sldMk cId="1304181164" sldId="346"/>
        </pc:sldMkLst>
        <pc:spChg chg="mod">
          <ac:chgData name="張瑋茹" userId="2b4a2281-3ff3-438c-a495-dc8a5c6b4a22" providerId="ADAL" clId="{0C9CAFB5-4996-49A7-BCB6-8BD36567069E}" dt="2024-11-28T07:11:38.406" v="7"/>
          <ac:spMkLst>
            <pc:docMk/>
            <pc:sldMk cId="1304181164" sldId="346"/>
            <ac:spMk id="13" creationId="{426F4630-0B26-6EFD-461B-3A6EC7305737}"/>
          </ac:spMkLst>
        </pc:spChg>
      </pc:sldChg>
      <pc:sldChg chg="modSp mod">
        <pc:chgData name="張瑋茹" userId="2b4a2281-3ff3-438c-a495-dc8a5c6b4a22" providerId="ADAL" clId="{0C9CAFB5-4996-49A7-BCB6-8BD36567069E}" dt="2024-11-28T07:15:39.910" v="46" actId="20577"/>
        <pc:sldMkLst>
          <pc:docMk/>
          <pc:sldMk cId="1029411253" sldId="347"/>
        </pc:sldMkLst>
        <pc:spChg chg="mod">
          <ac:chgData name="張瑋茹" userId="2b4a2281-3ff3-438c-a495-dc8a5c6b4a22" providerId="ADAL" clId="{0C9CAFB5-4996-49A7-BCB6-8BD36567069E}" dt="2024-11-28T07:15:39.910" v="46" actId="20577"/>
          <ac:spMkLst>
            <pc:docMk/>
            <pc:sldMk cId="1029411253" sldId="347"/>
            <ac:spMk id="6" creationId="{B660885C-F19C-A65D-4699-9CD49FEDD459}"/>
          </ac:spMkLst>
        </pc:spChg>
        <pc:grpChg chg="mod">
          <ac:chgData name="張瑋茹" userId="2b4a2281-3ff3-438c-a495-dc8a5c6b4a22" providerId="ADAL" clId="{0C9CAFB5-4996-49A7-BCB6-8BD36567069E}" dt="2024-11-28T07:13:06.309" v="16" actId="12789"/>
          <ac:grpSpMkLst>
            <pc:docMk/>
            <pc:sldMk cId="1029411253" sldId="347"/>
            <ac:grpSpMk id="8" creationId="{EA0B03ED-549D-4C2A-4F2A-CE6360019148}"/>
          </ac:grpSpMkLst>
        </pc:grpChg>
      </pc:sldChg>
      <pc:sldChg chg="modSp">
        <pc:chgData name="張瑋茹" userId="2b4a2281-3ff3-438c-a495-dc8a5c6b4a22" providerId="ADAL" clId="{0C9CAFB5-4996-49A7-BCB6-8BD36567069E}" dt="2024-11-28T07:16:42.134" v="47"/>
        <pc:sldMkLst>
          <pc:docMk/>
          <pc:sldMk cId="2532643215" sldId="350"/>
        </pc:sldMkLst>
        <pc:spChg chg="mod">
          <ac:chgData name="張瑋茹" userId="2b4a2281-3ff3-438c-a495-dc8a5c6b4a22" providerId="ADAL" clId="{0C9CAFB5-4996-49A7-BCB6-8BD36567069E}" dt="2024-11-28T07:16:42.134" v="47"/>
          <ac:spMkLst>
            <pc:docMk/>
            <pc:sldMk cId="2532643215" sldId="350"/>
            <ac:spMk id="9" creationId="{DE1C2203-53D3-A175-4AA2-E67E3E744194}"/>
          </ac:spMkLst>
        </pc:spChg>
      </pc:sldChg>
      <pc:sldChg chg="modSp mod">
        <pc:chgData name="張瑋茹" userId="2b4a2281-3ff3-438c-a495-dc8a5c6b4a22" providerId="ADAL" clId="{0C9CAFB5-4996-49A7-BCB6-8BD36567069E}" dt="2024-11-28T07:18:55.289" v="48" actId="108"/>
        <pc:sldMkLst>
          <pc:docMk/>
          <pc:sldMk cId="578761097" sldId="363"/>
        </pc:sldMkLst>
        <pc:spChg chg="mod">
          <ac:chgData name="張瑋茹" userId="2b4a2281-3ff3-438c-a495-dc8a5c6b4a22" providerId="ADAL" clId="{0C9CAFB5-4996-49A7-BCB6-8BD36567069E}" dt="2024-11-28T07:18:55.289" v="48" actId="108"/>
          <ac:spMkLst>
            <pc:docMk/>
            <pc:sldMk cId="578761097" sldId="363"/>
            <ac:spMk id="4" creationId="{1E769D80-36D5-3029-2A26-D5390929B93C}"/>
          </ac:spMkLst>
        </pc:spChg>
      </pc:sldChg>
    </pc:docChg>
  </pc:docChgLst>
  <pc:docChgLst>
    <pc:chgData name="張瑋茹" userId="2b4a2281-3ff3-438c-a495-dc8a5c6b4a22" providerId="ADAL" clId="{AB37ED3D-5D9F-46DB-AFA3-F8704F23EE38}"/>
    <pc:docChg chg="undo custSel addSld delSld modSld">
      <pc:chgData name="張瑋茹" userId="2b4a2281-3ff3-438c-a495-dc8a5c6b4a22" providerId="ADAL" clId="{AB37ED3D-5D9F-46DB-AFA3-F8704F23EE38}" dt="2024-05-22T01:49:04.524" v="214" actId="6549"/>
      <pc:docMkLst>
        <pc:docMk/>
      </pc:docMkLst>
      <pc:sldChg chg="modSp mod">
        <pc:chgData name="張瑋茹" userId="2b4a2281-3ff3-438c-a495-dc8a5c6b4a22" providerId="ADAL" clId="{AB37ED3D-5D9F-46DB-AFA3-F8704F23EE38}" dt="2024-05-22T01:49:04.524" v="214" actId="6549"/>
        <pc:sldMkLst>
          <pc:docMk/>
          <pc:sldMk cId="2895651322" sldId="345"/>
        </pc:sldMkLst>
        <pc:spChg chg="mod">
          <ac:chgData name="張瑋茹" userId="2b4a2281-3ff3-438c-a495-dc8a5c6b4a22" providerId="ADAL" clId="{AB37ED3D-5D9F-46DB-AFA3-F8704F23EE38}" dt="2024-05-22T01:49:04.524" v="214" actId="6549"/>
          <ac:spMkLst>
            <pc:docMk/>
            <pc:sldMk cId="2895651322" sldId="345"/>
            <ac:spMk id="4" creationId="{536B507F-E002-D39B-9989-A2B1E26FAE98}"/>
          </ac:spMkLst>
        </pc:spChg>
      </pc:sldChg>
      <pc:sldChg chg="addSp modSp new del mod modAnim">
        <pc:chgData name="張瑋茹" userId="2b4a2281-3ff3-438c-a495-dc8a5c6b4a22" providerId="ADAL" clId="{AB37ED3D-5D9F-46DB-AFA3-F8704F23EE38}" dt="2024-05-22T01:34:28.136" v="213" actId="47"/>
        <pc:sldMkLst>
          <pc:docMk/>
          <pc:sldMk cId="4059364244" sldId="367"/>
        </pc:sldMkLst>
        <pc:spChg chg="mod">
          <ac:chgData name="張瑋茹" userId="2b4a2281-3ff3-438c-a495-dc8a5c6b4a22" providerId="ADAL" clId="{AB37ED3D-5D9F-46DB-AFA3-F8704F23EE38}" dt="2024-05-22T01:29:59.750" v="84"/>
          <ac:spMkLst>
            <pc:docMk/>
            <pc:sldMk cId="4059364244" sldId="367"/>
            <ac:spMk id="2" creationId="{0849AC68-256D-18E3-9CE0-D175469BF4A7}"/>
          </ac:spMkLst>
        </pc:spChg>
        <pc:spChg chg="add mod">
          <ac:chgData name="張瑋茹" userId="2b4a2281-3ff3-438c-a495-dc8a5c6b4a22" providerId="ADAL" clId="{AB37ED3D-5D9F-46DB-AFA3-F8704F23EE38}" dt="2024-05-22T01:33:50.299" v="212" actId="115"/>
          <ac:spMkLst>
            <pc:docMk/>
            <pc:sldMk cId="4059364244" sldId="367"/>
            <ac:spMk id="4" creationId="{20C06B9E-141E-2AC2-6321-034F7D4EF195}"/>
          </ac:spMkLst>
        </pc:spChg>
        <pc:spChg chg="add mod">
          <ac:chgData name="張瑋茹" userId="2b4a2281-3ff3-438c-a495-dc8a5c6b4a22" providerId="ADAL" clId="{AB37ED3D-5D9F-46DB-AFA3-F8704F23EE38}" dt="2024-05-22T01:32:11.718" v="120" actId="1076"/>
          <ac:spMkLst>
            <pc:docMk/>
            <pc:sldMk cId="4059364244" sldId="367"/>
            <ac:spMk id="5" creationId="{5F6450B5-D1A2-B5E2-17F4-530F5A8508A8}"/>
          </ac:spMkLst>
        </pc:spChg>
      </pc:sldChg>
    </pc:docChg>
  </pc:docChgLst>
</pc:chgInfo>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1643D48-62DA-4DCC-896E-4A563CB3A54A}" type="doc">
      <dgm:prSet loTypeId="urn:microsoft.com/office/officeart/2005/8/layout/hierarchy1" loCatId="hierarchy" qsTypeId="urn:microsoft.com/office/officeart/2005/8/quickstyle/simple5" qsCatId="simple" csTypeId="urn:microsoft.com/office/officeart/2005/8/colors/colorful1" csCatId="colorful" phldr="1"/>
      <dgm:spPr/>
      <dgm:t>
        <a:bodyPr/>
        <a:lstStyle/>
        <a:p>
          <a:endParaRPr lang="zh-TW" altLang="en-US"/>
        </a:p>
      </dgm:t>
    </dgm:pt>
    <dgm:pt modelId="{FC9E69FA-7390-4EB7-B7E5-28C7702B49BE}">
      <dgm:prSet phldrT="[文字]" custT="1"/>
      <dgm:spPr/>
      <dgm:t>
        <a:bodyPr/>
        <a:lstStyle/>
        <a:p>
          <a:r>
            <a:rPr lang="zh-TW" altLang="en-US" sz="1000" b="1" dirty="0"/>
            <a:t>補充保費</a:t>
          </a:r>
        </a:p>
      </dgm:t>
    </dgm:pt>
    <dgm:pt modelId="{94CA102B-9256-4D45-99CA-F83A7A0DC864}" type="parTrans" cxnId="{300EFB7F-D44E-4E7C-ADE2-3BA557C2E790}">
      <dgm:prSet/>
      <dgm:spPr/>
      <dgm:t>
        <a:bodyPr/>
        <a:lstStyle/>
        <a:p>
          <a:endParaRPr lang="zh-TW" altLang="en-US" sz="1100"/>
        </a:p>
      </dgm:t>
    </dgm:pt>
    <dgm:pt modelId="{F8C2F4C5-94BB-4059-93D1-EABE170F1775}" type="sibTrans" cxnId="{300EFB7F-D44E-4E7C-ADE2-3BA557C2E790}">
      <dgm:prSet/>
      <dgm:spPr/>
      <dgm:t>
        <a:bodyPr/>
        <a:lstStyle/>
        <a:p>
          <a:endParaRPr lang="zh-TW" altLang="en-US" sz="1100"/>
        </a:p>
      </dgm:t>
    </dgm:pt>
    <dgm:pt modelId="{CEE84C4E-1891-4ED6-A7F1-52DB751C8145}">
      <dgm:prSet phldrT="[文字]" custT="1"/>
      <dgm:spPr/>
      <dgm:t>
        <a:bodyPr/>
        <a:lstStyle/>
        <a:p>
          <a:r>
            <a:rPr lang="zh-TW" altLang="en-US" sz="1000" b="1" dirty="0"/>
            <a:t>個人補充保費</a:t>
          </a:r>
        </a:p>
      </dgm:t>
    </dgm:pt>
    <dgm:pt modelId="{FA41EDEE-5DD5-49ED-BB86-D5319C397556}" type="parTrans" cxnId="{A11281AB-CF19-48F0-B821-171AA92C20B4}">
      <dgm:prSet/>
      <dgm:spPr/>
      <dgm:t>
        <a:bodyPr/>
        <a:lstStyle/>
        <a:p>
          <a:endParaRPr lang="zh-TW" altLang="en-US" sz="1200"/>
        </a:p>
      </dgm:t>
    </dgm:pt>
    <dgm:pt modelId="{14F0B8AE-EA4A-4AF7-8202-AFD4EBAE6498}" type="sibTrans" cxnId="{A11281AB-CF19-48F0-B821-171AA92C20B4}">
      <dgm:prSet/>
      <dgm:spPr/>
      <dgm:t>
        <a:bodyPr/>
        <a:lstStyle/>
        <a:p>
          <a:endParaRPr lang="zh-TW" altLang="en-US" sz="1100"/>
        </a:p>
      </dgm:t>
    </dgm:pt>
    <dgm:pt modelId="{BEBE4963-90DF-4B8A-B548-6E6A66F23C20}">
      <dgm:prSet phldrT="[文字]" custT="1"/>
      <dgm:spPr/>
      <dgm:t>
        <a:bodyPr/>
        <a:lstStyle/>
        <a:p>
          <a:r>
            <a:rPr lang="zh-TW" altLang="en-US" sz="1000" dirty="0"/>
            <a:t>在校加保健保</a:t>
          </a:r>
        </a:p>
      </dgm:t>
    </dgm:pt>
    <dgm:pt modelId="{53EF9104-7465-4CA8-BA24-8C18549668B2}" type="parTrans" cxnId="{6C201635-4C62-4A70-ABBC-72148E2D17C5}">
      <dgm:prSet/>
      <dgm:spPr/>
      <dgm:t>
        <a:bodyPr/>
        <a:lstStyle/>
        <a:p>
          <a:endParaRPr lang="zh-TW" altLang="en-US" sz="1200"/>
        </a:p>
      </dgm:t>
    </dgm:pt>
    <dgm:pt modelId="{FDA1C30C-E0C2-4D2B-AB9E-AFFF1BE9D644}" type="sibTrans" cxnId="{6C201635-4C62-4A70-ABBC-72148E2D17C5}">
      <dgm:prSet/>
      <dgm:spPr/>
      <dgm:t>
        <a:bodyPr/>
        <a:lstStyle/>
        <a:p>
          <a:endParaRPr lang="zh-TW" altLang="en-US" sz="1100"/>
        </a:p>
      </dgm:t>
    </dgm:pt>
    <dgm:pt modelId="{B5DA134E-EDED-48E8-876C-C92688FAAF7B}">
      <dgm:prSet phldrT="[文字]" custT="1"/>
      <dgm:spPr/>
      <dgm:t>
        <a:bodyPr/>
        <a:lstStyle/>
        <a:p>
          <a:r>
            <a:rPr lang="zh-TW" altLang="en-US" sz="1000" b="1" dirty="0"/>
            <a:t>未在校加保健保且支領金額超過最低基本薪資</a:t>
          </a:r>
        </a:p>
      </dgm:t>
    </dgm:pt>
    <dgm:pt modelId="{FE94C988-16B1-4957-8DDB-0F21C77FBCCC}" type="parTrans" cxnId="{6D327928-7CF8-4A78-BB7A-5D8CAD72DF57}">
      <dgm:prSet/>
      <dgm:spPr/>
      <dgm:t>
        <a:bodyPr/>
        <a:lstStyle/>
        <a:p>
          <a:endParaRPr lang="zh-TW" altLang="en-US" sz="1200"/>
        </a:p>
      </dgm:t>
    </dgm:pt>
    <dgm:pt modelId="{BA106330-4927-49C1-9EE3-492CAE725879}" type="sibTrans" cxnId="{6D327928-7CF8-4A78-BB7A-5D8CAD72DF57}">
      <dgm:prSet/>
      <dgm:spPr/>
      <dgm:t>
        <a:bodyPr/>
        <a:lstStyle/>
        <a:p>
          <a:endParaRPr lang="zh-TW" altLang="en-US" sz="1100"/>
        </a:p>
      </dgm:t>
    </dgm:pt>
    <dgm:pt modelId="{563C244C-7283-4C16-8172-19E2F8753C77}">
      <dgm:prSet phldrT="[文字]" custT="1"/>
      <dgm:spPr/>
      <dgm:t>
        <a:bodyPr/>
        <a:lstStyle/>
        <a:p>
          <a:r>
            <a:rPr lang="zh-TW" altLang="en-US" sz="1000" b="1" dirty="0"/>
            <a:t>雇主補充保費</a:t>
          </a:r>
        </a:p>
      </dgm:t>
    </dgm:pt>
    <dgm:pt modelId="{0B45FD35-FD57-4228-8D5E-1E802EE729CB}" type="parTrans" cxnId="{C5327B01-886D-4874-9B45-A15371811171}">
      <dgm:prSet/>
      <dgm:spPr/>
      <dgm:t>
        <a:bodyPr/>
        <a:lstStyle/>
        <a:p>
          <a:endParaRPr lang="zh-TW" altLang="en-US" sz="1200"/>
        </a:p>
      </dgm:t>
    </dgm:pt>
    <dgm:pt modelId="{5EF9280A-CC25-4C2B-B667-F67418B19F8A}" type="sibTrans" cxnId="{C5327B01-886D-4874-9B45-A15371811171}">
      <dgm:prSet/>
      <dgm:spPr/>
      <dgm:t>
        <a:bodyPr/>
        <a:lstStyle/>
        <a:p>
          <a:endParaRPr lang="zh-TW" altLang="en-US" sz="1100"/>
        </a:p>
      </dgm:t>
    </dgm:pt>
    <dgm:pt modelId="{63DDB440-962D-4C06-8853-34EE10B68E7A}">
      <dgm:prSet phldrT="[文字]" custT="1"/>
      <dgm:spPr/>
      <dgm:t>
        <a:bodyPr/>
        <a:lstStyle/>
        <a:p>
          <a:r>
            <a:rPr lang="zh-TW" altLang="en-US" sz="1000" dirty="0"/>
            <a:t>專任助理</a:t>
          </a:r>
        </a:p>
      </dgm:t>
    </dgm:pt>
    <dgm:pt modelId="{49456A12-DF2D-44BF-8A81-FA133ACA2973}" type="parTrans" cxnId="{F35F936F-C7DA-49E7-97CD-A20978289F84}">
      <dgm:prSet/>
      <dgm:spPr/>
      <dgm:t>
        <a:bodyPr/>
        <a:lstStyle/>
        <a:p>
          <a:endParaRPr lang="zh-TW" altLang="en-US" sz="1200"/>
        </a:p>
      </dgm:t>
    </dgm:pt>
    <dgm:pt modelId="{0D4BD275-6479-42A3-A5A6-F51D75A9ADE8}" type="sibTrans" cxnId="{F35F936F-C7DA-49E7-97CD-A20978289F84}">
      <dgm:prSet/>
      <dgm:spPr/>
      <dgm:t>
        <a:bodyPr/>
        <a:lstStyle/>
        <a:p>
          <a:endParaRPr lang="zh-TW" altLang="en-US" sz="1100"/>
        </a:p>
      </dgm:t>
    </dgm:pt>
    <dgm:pt modelId="{2F595990-7FB0-431F-BF78-ECAC87AC31A1}">
      <dgm:prSet phldrT="[文字]" custT="1"/>
      <dgm:spPr/>
      <dgm:t>
        <a:bodyPr/>
        <a:lstStyle/>
        <a:p>
          <a:r>
            <a:rPr lang="zh-TW" altLang="en-US" sz="1000" b="1" dirty="0"/>
            <a:t>其他</a:t>
          </a:r>
        </a:p>
      </dgm:t>
    </dgm:pt>
    <dgm:pt modelId="{441EE2EF-EEC2-455D-8B56-BE5A086DB4FD}" type="parTrans" cxnId="{0466C452-6176-49CA-B4B5-A7C0064A1940}">
      <dgm:prSet/>
      <dgm:spPr/>
      <dgm:t>
        <a:bodyPr/>
        <a:lstStyle/>
        <a:p>
          <a:endParaRPr lang="zh-TW" altLang="en-US" sz="1200"/>
        </a:p>
      </dgm:t>
    </dgm:pt>
    <dgm:pt modelId="{AD96F2B8-1883-4272-A20A-C2AEA5F14BBF}" type="sibTrans" cxnId="{0466C452-6176-49CA-B4B5-A7C0064A1940}">
      <dgm:prSet/>
      <dgm:spPr/>
      <dgm:t>
        <a:bodyPr/>
        <a:lstStyle/>
        <a:p>
          <a:endParaRPr lang="zh-TW" altLang="en-US" sz="1100"/>
        </a:p>
      </dgm:t>
    </dgm:pt>
    <dgm:pt modelId="{0B1E4B22-E9A5-4516-B0EC-E034C5755C2E}">
      <dgm:prSet phldrT="[文字]" custT="1"/>
      <dgm:spPr/>
      <dgm:t>
        <a:bodyPr/>
        <a:lstStyle/>
        <a:p>
          <a:r>
            <a:rPr lang="zh-TW" altLang="en-US" sz="1000" b="1" dirty="0">
              <a:solidFill>
                <a:srgbClr val="FF0000"/>
              </a:solidFill>
              <a:latin typeface="微軟正黑體" panose="020B0604030504040204" pitchFamily="34" charset="-120"/>
              <a:ea typeface="微軟正黑體" panose="020B0604030504040204" pitchFamily="34" charset="-120"/>
            </a:rPr>
            <a:t>得支付個人補充保費</a:t>
          </a:r>
          <a:endParaRPr lang="zh-TW" altLang="en-US" sz="1000" b="1" dirty="0">
            <a:solidFill>
              <a:srgbClr val="FF0000"/>
            </a:solidFill>
          </a:endParaRPr>
        </a:p>
      </dgm:t>
    </dgm:pt>
    <dgm:pt modelId="{DB225A7C-677E-4924-9F0D-5CF8D1A53D4E}" type="parTrans" cxnId="{6F56D07E-78BF-49D9-8F0E-850E26DFEA30}">
      <dgm:prSet/>
      <dgm:spPr/>
      <dgm:t>
        <a:bodyPr/>
        <a:lstStyle/>
        <a:p>
          <a:endParaRPr lang="zh-TW" altLang="en-US" sz="1100"/>
        </a:p>
      </dgm:t>
    </dgm:pt>
    <dgm:pt modelId="{D9D80A35-70DC-40DF-A7ED-B7BBCB9B9358}" type="sibTrans" cxnId="{6F56D07E-78BF-49D9-8F0E-850E26DFEA30}">
      <dgm:prSet/>
      <dgm:spPr/>
      <dgm:t>
        <a:bodyPr/>
        <a:lstStyle/>
        <a:p>
          <a:endParaRPr lang="zh-TW" altLang="en-US" sz="1100"/>
        </a:p>
      </dgm:t>
    </dgm:pt>
    <dgm:pt modelId="{ADEFA142-9EDB-4D66-BB79-D963B454E542}">
      <dgm:prSet phldrT="[文字]" custT="1"/>
      <dgm:spPr/>
      <dgm:t>
        <a:bodyPr/>
        <a:lstStyle/>
        <a:p>
          <a:r>
            <a:rPr lang="zh-TW" altLang="en-US" sz="1000" b="1" dirty="0">
              <a:solidFill>
                <a:srgbClr val="FF0000"/>
              </a:solidFill>
              <a:latin typeface="微軟正黑體" panose="020B0604030504040204" pitchFamily="34" charset="-120"/>
              <a:ea typeface="微軟正黑體" panose="020B0604030504040204" pitchFamily="34" charset="-120"/>
            </a:rPr>
            <a:t>得支付雇主補充保費</a:t>
          </a:r>
          <a:endParaRPr lang="zh-TW" altLang="en-US" sz="1000" b="1" dirty="0">
            <a:solidFill>
              <a:srgbClr val="FF0000"/>
            </a:solidFill>
          </a:endParaRPr>
        </a:p>
      </dgm:t>
    </dgm:pt>
    <dgm:pt modelId="{653F6AD4-18F6-4F68-8460-1A6A656E0D13}" type="parTrans" cxnId="{09CF18E5-C2B5-4432-82AB-5F632A1124AC}">
      <dgm:prSet/>
      <dgm:spPr/>
      <dgm:t>
        <a:bodyPr/>
        <a:lstStyle/>
        <a:p>
          <a:endParaRPr lang="zh-TW" altLang="en-US" sz="1100"/>
        </a:p>
      </dgm:t>
    </dgm:pt>
    <dgm:pt modelId="{1E15217E-D0F8-4B84-8AE8-7B27341A6D16}" type="sibTrans" cxnId="{09CF18E5-C2B5-4432-82AB-5F632A1124AC}">
      <dgm:prSet/>
      <dgm:spPr/>
      <dgm:t>
        <a:bodyPr/>
        <a:lstStyle/>
        <a:p>
          <a:endParaRPr lang="zh-TW" altLang="en-US" sz="1100"/>
        </a:p>
      </dgm:t>
    </dgm:pt>
    <dgm:pt modelId="{15D5CC61-A04C-435B-8287-3B540C236185}">
      <dgm:prSet phldrT="[文字]" custT="1"/>
      <dgm:spPr/>
      <dgm:t>
        <a:bodyPr/>
        <a:lstStyle/>
        <a:p>
          <a:r>
            <a:rPr lang="zh-TW" altLang="en-US" sz="1000" dirty="0"/>
            <a:t>無須支付雇主補充保費</a:t>
          </a:r>
        </a:p>
      </dgm:t>
    </dgm:pt>
    <dgm:pt modelId="{38D79365-94FC-47BF-AEC6-B57123B857C2}" type="parTrans" cxnId="{96CDA559-F2C4-4612-8287-73A8C908A29D}">
      <dgm:prSet/>
      <dgm:spPr/>
      <dgm:t>
        <a:bodyPr/>
        <a:lstStyle/>
        <a:p>
          <a:endParaRPr lang="zh-TW" altLang="en-US" sz="1100"/>
        </a:p>
      </dgm:t>
    </dgm:pt>
    <dgm:pt modelId="{5246EFAE-E17A-4F93-8F49-DAE9220DD8C3}" type="sibTrans" cxnId="{96CDA559-F2C4-4612-8287-73A8C908A29D}">
      <dgm:prSet/>
      <dgm:spPr/>
      <dgm:t>
        <a:bodyPr/>
        <a:lstStyle/>
        <a:p>
          <a:endParaRPr lang="zh-TW" altLang="en-US" sz="1100"/>
        </a:p>
      </dgm:t>
    </dgm:pt>
    <dgm:pt modelId="{AD4E2D29-A68B-46B0-936B-563281F45670}">
      <dgm:prSet phldrT="[文字]" custT="1"/>
      <dgm:spPr/>
      <dgm:t>
        <a:bodyPr/>
        <a:lstStyle/>
        <a:p>
          <a:r>
            <a:rPr lang="zh-TW" altLang="en-US" sz="1000" dirty="0"/>
            <a:t>無須支付個人補充保費</a:t>
          </a:r>
        </a:p>
      </dgm:t>
    </dgm:pt>
    <dgm:pt modelId="{709460C1-1564-4E15-8594-707037D16CF9}" type="parTrans" cxnId="{E3401AC2-F405-48C1-B555-CD478D6373BC}">
      <dgm:prSet/>
      <dgm:spPr/>
      <dgm:t>
        <a:bodyPr/>
        <a:lstStyle/>
        <a:p>
          <a:endParaRPr lang="zh-TW" altLang="en-US" sz="1100"/>
        </a:p>
      </dgm:t>
    </dgm:pt>
    <dgm:pt modelId="{5739DBDF-BBA5-43E3-9D76-0D363FE25862}" type="sibTrans" cxnId="{E3401AC2-F405-48C1-B555-CD478D6373BC}">
      <dgm:prSet/>
      <dgm:spPr/>
      <dgm:t>
        <a:bodyPr/>
        <a:lstStyle/>
        <a:p>
          <a:endParaRPr lang="zh-TW" altLang="en-US" sz="1100"/>
        </a:p>
      </dgm:t>
    </dgm:pt>
    <dgm:pt modelId="{39CEA8A4-3010-4764-A6AF-93B15A7BD348}" type="pres">
      <dgm:prSet presAssocID="{21643D48-62DA-4DCC-896E-4A563CB3A54A}" presName="hierChild1" presStyleCnt="0">
        <dgm:presLayoutVars>
          <dgm:chPref val="1"/>
          <dgm:dir/>
          <dgm:animOne val="branch"/>
          <dgm:animLvl val="lvl"/>
          <dgm:resizeHandles/>
        </dgm:presLayoutVars>
      </dgm:prSet>
      <dgm:spPr/>
    </dgm:pt>
    <dgm:pt modelId="{B2B536AC-63DD-4C31-A929-466D21E87D02}" type="pres">
      <dgm:prSet presAssocID="{FC9E69FA-7390-4EB7-B7E5-28C7702B49BE}" presName="hierRoot1" presStyleCnt="0"/>
      <dgm:spPr/>
    </dgm:pt>
    <dgm:pt modelId="{C4B6FD79-2AB7-41D4-A0A9-88331F43ABDA}" type="pres">
      <dgm:prSet presAssocID="{FC9E69FA-7390-4EB7-B7E5-28C7702B49BE}" presName="composite" presStyleCnt="0"/>
      <dgm:spPr/>
    </dgm:pt>
    <dgm:pt modelId="{B67D7CB5-7B44-4A48-B748-809E750399D6}" type="pres">
      <dgm:prSet presAssocID="{FC9E69FA-7390-4EB7-B7E5-28C7702B49BE}" presName="background" presStyleLbl="node0" presStyleIdx="0" presStyleCnt="1"/>
      <dgm:spPr/>
    </dgm:pt>
    <dgm:pt modelId="{48D3A978-A5C9-404B-B4FB-676D60BC3028}" type="pres">
      <dgm:prSet presAssocID="{FC9E69FA-7390-4EB7-B7E5-28C7702B49BE}" presName="text" presStyleLbl="fgAcc0" presStyleIdx="0" presStyleCnt="1">
        <dgm:presLayoutVars>
          <dgm:chPref val="3"/>
        </dgm:presLayoutVars>
      </dgm:prSet>
      <dgm:spPr/>
    </dgm:pt>
    <dgm:pt modelId="{E5ECF859-2191-4958-81CF-E53CE3534819}" type="pres">
      <dgm:prSet presAssocID="{FC9E69FA-7390-4EB7-B7E5-28C7702B49BE}" presName="hierChild2" presStyleCnt="0"/>
      <dgm:spPr/>
    </dgm:pt>
    <dgm:pt modelId="{39B005D8-64B8-4453-B351-71C833165F5F}" type="pres">
      <dgm:prSet presAssocID="{FA41EDEE-5DD5-49ED-BB86-D5319C397556}" presName="Name10" presStyleLbl="parChTrans1D2" presStyleIdx="0" presStyleCnt="2"/>
      <dgm:spPr/>
    </dgm:pt>
    <dgm:pt modelId="{1A1A042E-C985-4A97-BD30-2BEB53EDF2D6}" type="pres">
      <dgm:prSet presAssocID="{CEE84C4E-1891-4ED6-A7F1-52DB751C8145}" presName="hierRoot2" presStyleCnt="0"/>
      <dgm:spPr/>
    </dgm:pt>
    <dgm:pt modelId="{4A83C1FE-C48B-40EF-9557-E726D28FB181}" type="pres">
      <dgm:prSet presAssocID="{CEE84C4E-1891-4ED6-A7F1-52DB751C8145}" presName="composite2" presStyleCnt="0"/>
      <dgm:spPr/>
    </dgm:pt>
    <dgm:pt modelId="{10FCE0D2-61F6-49C0-8550-47B2B83D52BD}" type="pres">
      <dgm:prSet presAssocID="{CEE84C4E-1891-4ED6-A7F1-52DB751C8145}" presName="background2" presStyleLbl="node2" presStyleIdx="0" presStyleCnt="2"/>
      <dgm:spPr/>
    </dgm:pt>
    <dgm:pt modelId="{D593829C-8976-4201-BD7D-8D9EA1D52090}" type="pres">
      <dgm:prSet presAssocID="{CEE84C4E-1891-4ED6-A7F1-52DB751C8145}" presName="text2" presStyleLbl="fgAcc2" presStyleIdx="0" presStyleCnt="2">
        <dgm:presLayoutVars>
          <dgm:chPref val="3"/>
        </dgm:presLayoutVars>
      </dgm:prSet>
      <dgm:spPr/>
    </dgm:pt>
    <dgm:pt modelId="{1DA3103E-2363-423A-9EF1-463B98C6B5B3}" type="pres">
      <dgm:prSet presAssocID="{CEE84C4E-1891-4ED6-A7F1-52DB751C8145}" presName="hierChild3" presStyleCnt="0"/>
      <dgm:spPr/>
    </dgm:pt>
    <dgm:pt modelId="{71ED5D1F-5797-4F49-8C3B-C967D40D823A}" type="pres">
      <dgm:prSet presAssocID="{53EF9104-7465-4CA8-BA24-8C18549668B2}" presName="Name17" presStyleLbl="parChTrans1D3" presStyleIdx="0" presStyleCnt="4"/>
      <dgm:spPr/>
    </dgm:pt>
    <dgm:pt modelId="{F4BE9E12-8402-4E77-91CD-44F4E4246CD0}" type="pres">
      <dgm:prSet presAssocID="{BEBE4963-90DF-4B8A-B548-6E6A66F23C20}" presName="hierRoot3" presStyleCnt="0"/>
      <dgm:spPr/>
    </dgm:pt>
    <dgm:pt modelId="{A9372582-089A-4887-A3E5-BD24E83807EE}" type="pres">
      <dgm:prSet presAssocID="{BEBE4963-90DF-4B8A-B548-6E6A66F23C20}" presName="composite3" presStyleCnt="0"/>
      <dgm:spPr/>
    </dgm:pt>
    <dgm:pt modelId="{8EEAD4A2-B16F-4EE1-9253-DFC7BD02FCF3}" type="pres">
      <dgm:prSet presAssocID="{BEBE4963-90DF-4B8A-B548-6E6A66F23C20}" presName="background3" presStyleLbl="node3" presStyleIdx="0" presStyleCnt="4"/>
      <dgm:spPr/>
    </dgm:pt>
    <dgm:pt modelId="{D7A3728F-08AB-4573-B8B8-13D0B25CA243}" type="pres">
      <dgm:prSet presAssocID="{BEBE4963-90DF-4B8A-B548-6E6A66F23C20}" presName="text3" presStyleLbl="fgAcc3" presStyleIdx="0" presStyleCnt="4">
        <dgm:presLayoutVars>
          <dgm:chPref val="3"/>
        </dgm:presLayoutVars>
      </dgm:prSet>
      <dgm:spPr/>
    </dgm:pt>
    <dgm:pt modelId="{6848992D-3AC3-485F-B8AF-8C1EB7DAC4B6}" type="pres">
      <dgm:prSet presAssocID="{BEBE4963-90DF-4B8A-B548-6E6A66F23C20}" presName="hierChild4" presStyleCnt="0"/>
      <dgm:spPr/>
    </dgm:pt>
    <dgm:pt modelId="{5777DBD4-503C-46A9-AF33-8228ACE607B3}" type="pres">
      <dgm:prSet presAssocID="{709460C1-1564-4E15-8594-707037D16CF9}" presName="Name23" presStyleLbl="parChTrans1D4" presStyleIdx="0" presStyleCnt="4"/>
      <dgm:spPr/>
    </dgm:pt>
    <dgm:pt modelId="{110CA052-5111-4342-B9E5-21593DE18183}" type="pres">
      <dgm:prSet presAssocID="{AD4E2D29-A68B-46B0-936B-563281F45670}" presName="hierRoot4" presStyleCnt="0"/>
      <dgm:spPr/>
    </dgm:pt>
    <dgm:pt modelId="{5A481E4C-0581-4B78-B022-AEB75425B4C0}" type="pres">
      <dgm:prSet presAssocID="{AD4E2D29-A68B-46B0-936B-563281F45670}" presName="composite4" presStyleCnt="0"/>
      <dgm:spPr/>
    </dgm:pt>
    <dgm:pt modelId="{A5EFEFDD-69BC-40B6-AD06-E308806B5007}" type="pres">
      <dgm:prSet presAssocID="{AD4E2D29-A68B-46B0-936B-563281F45670}" presName="background4" presStyleLbl="node4" presStyleIdx="0" presStyleCnt="4"/>
      <dgm:spPr/>
    </dgm:pt>
    <dgm:pt modelId="{0231B91A-83FE-4277-A2D6-E0C25316864F}" type="pres">
      <dgm:prSet presAssocID="{AD4E2D29-A68B-46B0-936B-563281F45670}" presName="text4" presStyleLbl="fgAcc4" presStyleIdx="0" presStyleCnt="4">
        <dgm:presLayoutVars>
          <dgm:chPref val="3"/>
        </dgm:presLayoutVars>
      </dgm:prSet>
      <dgm:spPr/>
    </dgm:pt>
    <dgm:pt modelId="{6998E9AA-A213-4ACA-AB86-2AE4DF29D21A}" type="pres">
      <dgm:prSet presAssocID="{AD4E2D29-A68B-46B0-936B-563281F45670}" presName="hierChild5" presStyleCnt="0"/>
      <dgm:spPr/>
    </dgm:pt>
    <dgm:pt modelId="{62735A15-3933-43A2-B4C6-0CE9B61DB208}" type="pres">
      <dgm:prSet presAssocID="{FE94C988-16B1-4957-8DDB-0F21C77FBCCC}" presName="Name17" presStyleLbl="parChTrans1D3" presStyleIdx="1" presStyleCnt="4"/>
      <dgm:spPr/>
    </dgm:pt>
    <dgm:pt modelId="{D519D72A-5A57-4936-BC97-18291D45681D}" type="pres">
      <dgm:prSet presAssocID="{B5DA134E-EDED-48E8-876C-C92688FAAF7B}" presName="hierRoot3" presStyleCnt="0"/>
      <dgm:spPr/>
    </dgm:pt>
    <dgm:pt modelId="{5ABA4FB3-A70E-4BAF-9035-A10A40081B2A}" type="pres">
      <dgm:prSet presAssocID="{B5DA134E-EDED-48E8-876C-C92688FAAF7B}" presName="composite3" presStyleCnt="0"/>
      <dgm:spPr/>
    </dgm:pt>
    <dgm:pt modelId="{A6652E6D-AA17-48FE-8610-576D477F9A5C}" type="pres">
      <dgm:prSet presAssocID="{B5DA134E-EDED-48E8-876C-C92688FAAF7B}" presName="background3" presStyleLbl="node3" presStyleIdx="1" presStyleCnt="4"/>
      <dgm:spPr/>
    </dgm:pt>
    <dgm:pt modelId="{09A3CC48-0241-40EA-9BD0-E54B80178F71}" type="pres">
      <dgm:prSet presAssocID="{B5DA134E-EDED-48E8-876C-C92688FAAF7B}" presName="text3" presStyleLbl="fgAcc3" presStyleIdx="1" presStyleCnt="4">
        <dgm:presLayoutVars>
          <dgm:chPref val="3"/>
        </dgm:presLayoutVars>
      </dgm:prSet>
      <dgm:spPr/>
    </dgm:pt>
    <dgm:pt modelId="{5437B97A-18CF-44B5-9BF5-8AEA4031C18C}" type="pres">
      <dgm:prSet presAssocID="{B5DA134E-EDED-48E8-876C-C92688FAAF7B}" presName="hierChild4" presStyleCnt="0"/>
      <dgm:spPr/>
    </dgm:pt>
    <dgm:pt modelId="{9272CF3A-FACC-43E3-B04F-9BCED0FA08EC}" type="pres">
      <dgm:prSet presAssocID="{DB225A7C-677E-4924-9F0D-5CF8D1A53D4E}" presName="Name23" presStyleLbl="parChTrans1D4" presStyleIdx="1" presStyleCnt="4"/>
      <dgm:spPr/>
    </dgm:pt>
    <dgm:pt modelId="{9615CBE0-0ECB-4D62-AE1E-4E5ADFF8AAA3}" type="pres">
      <dgm:prSet presAssocID="{0B1E4B22-E9A5-4516-B0EC-E034C5755C2E}" presName="hierRoot4" presStyleCnt="0"/>
      <dgm:spPr/>
    </dgm:pt>
    <dgm:pt modelId="{CC0D4A31-0F25-49FD-8EDE-4D28DAAF1D1F}" type="pres">
      <dgm:prSet presAssocID="{0B1E4B22-E9A5-4516-B0EC-E034C5755C2E}" presName="composite4" presStyleCnt="0"/>
      <dgm:spPr/>
    </dgm:pt>
    <dgm:pt modelId="{229BC1DB-644D-49F8-ABDF-48E9605F2CE5}" type="pres">
      <dgm:prSet presAssocID="{0B1E4B22-E9A5-4516-B0EC-E034C5755C2E}" presName="background4" presStyleLbl="node4" presStyleIdx="1" presStyleCnt="4"/>
      <dgm:spPr/>
    </dgm:pt>
    <dgm:pt modelId="{9D9EC172-3F25-403E-8EA1-822F94AC6112}" type="pres">
      <dgm:prSet presAssocID="{0B1E4B22-E9A5-4516-B0EC-E034C5755C2E}" presName="text4" presStyleLbl="fgAcc4" presStyleIdx="1" presStyleCnt="4">
        <dgm:presLayoutVars>
          <dgm:chPref val="3"/>
        </dgm:presLayoutVars>
      </dgm:prSet>
      <dgm:spPr/>
    </dgm:pt>
    <dgm:pt modelId="{B8F38973-1BE6-4B2C-8223-AF2E9D76D467}" type="pres">
      <dgm:prSet presAssocID="{0B1E4B22-E9A5-4516-B0EC-E034C5755C2E}" presName="hierChild5" presStyleCnt="0"/>
      <dgm:spPr/>
    </dgm:pt>
    <dgm:pt modelId="{9652B787-D624-4487-A4E6-8DF40AB7EFF9}" type="pres">
      <dgm:prSet presAssocID="{0B45FD35-FD57-4228-8D5E-1E802EE729CB}" presName="Name10" presStyleLbl="parChTrans1D2" presStyleIdx="1" presStyleCnt="2"/>
      <dgm:spPr/>
    </dgm:pt>
    <dgm:pt modelId="{3D2ADF54-FD54-459F-B996-B6C7FAC145CE}" type="pres">
      <dgm:prSet presAssocID="{563C244C-7283-4C16-8172-19E2F8753C77}" presName="hierRoot2" presStyleCnt="0"/>
      <dgm:spPr/>
    </dgm:pt>
    <dgm:pt modelId="{D7E90523-49F9-47A2-A149-8B17C49EC075}" type="pres">
      <dgm:prSet presAssocID="{563C244C-7283-4C16-8172-19E2F8753C77}" presName="composite2" presStyleCnt="0"/>
      <dgm:spPr/>
    </dgm:pt>
    <dgm:pt modelId="{26B06820-AE18-438F-98C0-BDE62AF4AF0F}" type="pres">
      <dgm:prSet presAssocID="{563C244C-7283-4C16-8172-19E2F8753C77}" presName="background2" presStyleLbl="node2" presStyleIdx="1" presStyleCnt="2"/>
      <dgm:spPr/>
    </dgm:pt>
    <dgm:pt modelId="{466D8286-6569-4289-8B91-A953184AAAA8}" type="pres">
      <dgm:prSet presAssocID="{563C244C-7283-4C16-8172-19E2F8753C77}" presName="text2" presStyleLbl="fgAcc2" presStyleIdx="1" presStyleCnt="2">
        <dgm:presLayoutVars>
          <dgm:chPref val="3"/>
        </dgm:presLayoutVars>
      </dgm:prSet>
      <dgm:spPr/>
    </dgm:pt>
    <dgm:pt modelId="{33255C0A-B35B-4D9F-9B4B-5E03D273E11C}" type="pres">
      <dgm:prSet presAssocID="{563C244C-7283-4C16-8172-19E2F8753C77}" presName="hierChild3" presStyleCnt="0"/>
      <dgm:spPr/>
    </dgm:pt>
    <dgm:pt modelId="{1DB25FE0-BB82-4F3A-A0E6-7747D1D1EE67}" type="pres">
      <dgm:prSet presAssocID="{49456A12-DF2D-44BF-8A81-FA133ACA2973}" presName="Name17" presStyleLbl="parChTrans1D3" presStyleIdx="2" presStyleCnt="4"/>
      <dgm:spPr/>
    </dgm:pt>
    <dgm:pt modelId="{962A48EE-E5B6-4799-801C-3B7B1F2E93C8}" type="pres">
      <dgm:prSet presAssocID="{63DDB440-962D-4C06-8853-34EE10B68E7A}" presName="hierRoot3" presStyleCnt="0"/>
      <dgm:spPr/>
    </dgm:pt>
    <dgm:pt modelId="{8301F6A3-8220-4926-8447-F64883E9D6BA}" type="pres">
      <dgm:prSet presAssocID="{63DDB440-962D-4C06-8853-34EE10B68E7A}" presName="composite3" presStyleCnt="0"/>
      <dgm:spPr/>
    </dgm:pt>
    <dgm:pt modelId="{075D846A-172D-48C6-B84E-3C000AD854DC}" type="pres">
      <dgm:prSet presAssocID="{63DDB440-962D-4C06-8853-34EE10B68E7A}" presName="background3" presStyleLbl="node3" presStyleIdx="2" presStyleCnt="4"/>
      <dgm:spPr/>
    </dgm:pt>
    <dgm:pt modelId="{CFE637B6-1BD8-4E14-8338-BD9AC518EF63}" type="pres">
      <dgm:prSet presAssocID="{63DDB440-962D-4C06-8853-34EE10B68E7A}" presName="text3" presStyleLbl="fgAcc3" presStyleIdx="2" presStyleCnt="4">
        <dgm:presLayoutVars>
          <dgm:chPref val="3"/>
        </dgm:presLayoutVars>
      </dgm:prSet>
      <dgm:spPr/>
    </dgm:pt>
    <dgm:pt modelId="{97DEC400-0388-4555-8FB4-E42B5D05037F}" type="pres">
      <dgm:prSet presAssocID="{63DDB440-962D-4C06-8853-34EE10B68E7A}" presName="hierChild4" presStyleCnt="0"/>
      <dgm:spPr/>
    </dgm:pt>
    <dgm:pt modelId="{A206293B-7747-4395-83B3-9B8B08BB039D}" type="pres">
      <dgm:prSet presAssocID="{38D79365-94FC-47BF-AEC6-B57123B857C2}" presName="Name23" presStyleLbl="parChTrans1D4" presStyleIdx="2" presStyleCnt="4"/>
      <dgm:spPr/>
    </dgm:pt>
    <dgm:pt modelId="{1B3F2755-E30F-41BA-BE4B-D87FE8C8D33A}" type="pres">
      <dgm:prSet presAssocID="{15D5CC61-A04C-435B-8287-3B540C236185}" presName="hierRoot4" presStyleCnt="0"/>
      <dgm:spPr/>
    </dgm:pt>
    <dgm:pt modelId="{CBAA6778-8F66-4CE2-8C42-6C8266CBE309}" type="pres">
      <dgm:prSet presAssocID="{15D5CC61-A04C-435B-8287-3B540C236185}" presName="composite4" presStyleCnt="0"/>
      <dgm:spPr/>
    </dgm:pt>
    <dgm:pt modelId="{074BB48E-B08D-4158-A3D5-ACC24C0EC691}" type="pres">
      <dgm:prSet presAssocID="{15D5CC61-A04C-435B-8287-3B540C236185}" presName="background4" presStyleLbl="node4" presStyleIdx="2" presStyleCnt="4"/>
      <dgm:spPr/>
    </dgm:pt>
    <dgm:pt modelId="{94EA5C35-F95D-4854-9E4A-29FC6805146C}" type="pres">
      <dgm:prSet presAssocID="{15D5CC61-A04C-435B-8287-3B540C236185}" presName="text4" presStyleLbl="fgAcc4" presStyleIdx="2" presStyleCnt="4">
        <dgm:presLayoutVars>
          <dgm:chPref val="3"/>
        </dgm:presLayoutVars>
      </dgm:prSet>
      <dgm:spPr/>
    </dgm:pt>
    <dgm:pt modelId="{475F0C8B-250B-4BB5-9290-F888CAD879AA}" type="pres">
      <dgm:prSet presAssocID="{15D5CC61-A04C-435B-8287-3B540C236185}" presName="hierChild5" presStyleCnt="0"/>
      <dgm:spPr/>
    </dgm:pt>
    <dgm:pt modelId="{DF61B734-C2F2-43EB-80F1-FFC42402B679}" type="pres">
      <dgm:prSet presAssocID="{441EE2EF-EEC2-455D-8B56-BE5A086DB4FD}" presName="Name17" presStyleLbl="parChTrans1D3" presStyleIdx="3" presStyleCnt="4"/>
      <dgm:spPr/>
    </dgm:pt>
    <dgm:pt modelId="{318CB6F8-7A92-4B74-970E-11B5E88E499B}" type="pres">
      <dgm:prSet presAssocID="{2F595990-7FB0-431F-BF78-ECAC87AC31A1}" presName="hierRoot3" presStyleCnt="0"/>
      <dgm:spPr/>
    </dgm:pt>
    <dgm:pt modelId="{E171A764-B26D-4D8A-8C06-D1D4481699D1}" type="pres">
      <dgm:prSet presAssocID="{2F595990-7FB0-431F-BF78-ECAC87AC31A1}" presName="composite3" presStyleCnt="0"/>
      <dgm:spPr/>
    </dgm:pt>
    <dgm:pt modelId="{1B6DA19E-3EBE-4F89-9807-CBB8223C482E}" type="pres">
      <dgm:prSet presAssocID="{2F595990-7FB0-431F-BF78-ECAC87AC31A1}" presName="background3" presStyleLbl="node3" presStyleIdx="3" presStyleCnt="4"/>
      <dgm:spPr/>
    </dgm:pt>
    <dgm:pt modelId="{3A11A855-B7CB-48C9-B6D0-6F7B3EFFE130}" type="pres">
      <dgm:prSet presAssocID="{2F595990-7FB0-431F-BF78-ECAC87AC31A1}" presName="text3" presStyleLbl="fgAcc3" presStyleIdx="3" presStyleCnt="4">
        <dgm:presLayoutVars>
          <dgm:chPref val="3"/>
        </dgm:presLayoutVars>
      </dgm:prSet>
      <dgm:spPr/>
    </dgm:pt>
    <dgm:pt modelId="{5E5774E2-93AF-4A6F-9EAA-108D5FBEE739}" type="pres">
      <dgm:prSet presAssocID="{2F595990-7FB0-431F-BF78-ECAC87AC31A1}" presName="hierChild4" presStyleCnt="0"/>
      <dgm:spPr/>
    </dgm:pt>
    <dgm:pt modelId="{8F45F775-9817-4B01-9F3A-49D50D18F768}" type="pres">
      <dgm:prSet presAssocID="{653F6AD4-18F6-4F68-8460-1A6A656E0D13}" presName="Name23" presStyleLbl="parChTrans1D4" presStyleIdx="3" presStyleCnt="4"/>
      <dgm:spPr/>
    </dgm:pt>
    <dgm:pt modelId="{02A59865-83BE-40DA-9C2A-CCC782FEDCBC}" type="pres">
      <dgm:prSet presAssocID="{ADEFA142-9EDB-4D66-BB79-D963B454E542}" presName="hierRoot4" presStyleCnt="0"/>
      <dgm:spPr/>
    </dgm:pt>
    <dgm:pt modelId="{883F3AAB-AF0D-47DA-B66D-837DBD822905}" type="pres">
      <dgm:prSet presAssocID="{ADEFA142-9EDB-4D66-BB79-D963B454E542}" presName="composite4" presStyleCnt="0"/>
      <dgm:spPr/>
    </dgm:pt>
    <dgm:pt modelId="{67FAE40E-47AA-4DD9-82F3-0B3482EDCFBA}" type="pres">
      <dgm:prSet presAssocID="{ADEFA142-9EDB-4D66-BB79-D963B454E542}" presName="background4" presStyleLbl="node4" presStyleIdx="3" presStyleCnt="4"/>
      <dgm:spPr/>
    </dgm:pt>
    <dgm:pt modelId="{8B61621F-E14A-47D2-8387-416CD2FB749E}" type="pres">
      <dgm:prSet presAssocID="{ADEFA142-9EDB-4D66-BB79-D963B454E542}" presName="text4" presStyleLbl="fgAcc4" presStyleIdx="3" presStyleCnt="4">
        <dgm:presLayoutVars>
          <dgm:chPref val="3"/>
        </dgm:presLayoutVars>
      </dgm:prSet>
      <dgm:spPr/>
    </dgm:pt>
    <dgm:pt modelId="{E41F2875-F2A2-4FFB-970F-1A0FC34DBBB5}" type="pres">
      <dgm:prSet presAssocID="{ADEFA142-9EDB-4D66-BB79-D963B454E542}" presName="hierChild5" presStyleCnt="0"/>
      <dgm:spPr/>
    </dgm:pt>
  </dgm:ptLst>
  <dgm:cxnLst>
    <dgm:cxn modelId="{C5327B01-886D-4874-9B45-A15371811171}" srcId="{FC9E69FA-7390-4EB7-B7E5-28C7702B49BE}" destId="{563C244C-7283-4C16-8172-19E2F8753C77}" srcOrd="1" destOrd="0" parTransId="{0B45FD35-FD57-4228-8D5E-1E802EE729CB}" sibTransId="{5EF9280A-CC25-4C2B-B667-F67418B19F8A}"/>
    <dgm:cxn modelId="{AD4CD504-AF82-47CF-952F-8A0811D60589}" type="presOf" srcId="{49456A12-DF2D-44BF-8A81-FA133ACA2973}" destId="{1DB25FE0-BB82-4F3A-A0E6-7747D1D1EE67}" srcOrd="0" destOrd="0" presId="urn:microsoft.com/office/officeart/2005/8/layout/hierarchy1"/>
    <dgm:cxn modelId="{0A3A0A10-62D9-4C4C-8E25-F80C874709EC}" type="presOf" srcId="{563C244C-7283-4C16-8172-19E2F8753C77}" destId="{466D8286-6569-4289-8B91-A953184AAAA8}" srcOrd="0" destOrd="0" presId="urn:microsoft.com/office/officeart/2005/8/layout/hierarchy1"/>
    <dgm:cxn modelId="{DE732A17-8855-49AC-B6AB-64B516E8B473}" type="presOf" srcId="{21643D48-62DA-4DCC-896E-4A563CB3A54A}" destId="{39CEA8A4-3010-4764-A6AF-93B15A7BD348}" srcOrd="0" destOrd="0" presId="urn:microsoft.com/office/officeart/2005/8/layout/hierarchy1"/>
    <dgm:cxn modelId="{B6D89920-F96A-45C3-8D5E-17A547559C82}" type="presOf" srcId="{B5DA134E-EDED-48E8-876C-C92688FAAF7B}" destId="{09A3CC48-0241-40EA-9BD0-E54B80178F71}" srcOrd="0" destOrd="0" presId="urn:microsoft.com/office/officeart/2005/8/layout/hierarchy1"/>
    <dgm:cxn modelId="{6D327928-7CF8-4A78-BB7A-5D8CAD72DF57}" srcId="{CEE84C4E-1891-4ED6-A7F1-52DB751C8145}" destId="{B5DA134E-EDED-48E8-876C-C92688FAAF7B}" srcOrd="1" destOrd="0" parTransId="{FE94C988-16B1-4957-8DDB-0F21C77FBCCC}" sibTransId="{BA106330-4927-49C1-9EE3-492CAE725879}"/>
    <dgm:cxn modelId="{1E7CFE2B-81C6-4AE0-B487-6E4E1488E628}" type="presOf" srcId="{AD4E2D29-A68B-46B0-936B-563281F45670}" destId="{0231B91A-83FE-4277-A2D6-E0C25316864F}" srcOrd="0" destOrd="0" presId="urn:microsoft.com/office/officeart/2005/8/layout/hierarchy1"/>
    <dgm:cxn modelId="{6C201635-4C62-4A70-ABBC-72148E2D17C5}" srcId="{CEE84C4E-1891-4ED6-A7F1-52DB751C8145}" destId="{BEBE4963-90DF-4B8A-B548-6E6A66F23C20}" srcOrd="0" destOrd="0" parTransId="{53EF9104-7465-4CA8-BA24-8C18549668B2}" sibTransId="{FDA1C30C-E0C2-4D2B-AB9E-AFFF1BE9D644}"/>
    <dgm:cxn modelId="{6E47B838-A723-4A52-A9EE-8155EFA1E782}" type="presOf" srcId="{2F595990-7FB0-431F-BF78-ECAC87AC31A1}" destId="{3A11A855-B7CB-48C9-B6D0-6F7B3EFFE130}" srcOrd="0" destOrd="0" presId="urn:microsoft.com/office/officeart/2005/8/layout/hierarchy1"/>
    <dgm:cxn modelId="{777C0B62-9BAB-4427-BDAB-F20E03F68B62}" type="presOf" srcId="{FE94C988-16B1-4957-8DDB-0F21C77FBCCC}" destId="{62735A15-3933-43A2-B4C6-0CE9B61DB208}" srcOrd="0" destOrd="0" presId="urn:microsoft.com/office/officeart/2005/8/layout/hierarchy1"/>
    <dgm:cxn modelId="{4B671765-16BE-45B9-87A7-0578A0C8AA13}" type="presOf" srcId="{53EF9104-7465-4CA8-BA24-8C18549668B2}" destId="{71ED5D1F-5797-4F49-8C3B-C967D40D823A}" srcOrd="0" destOrd="0" presId="urn:microsoft.com/office/officeart/2005/8/layout/hierarchy1"/>
    <dgm:cxn modelId="{9E95F146-DE97-4EC4-A4A7-E34F6190315C}" type="presOf" srcId="{653F6AD4-18F6-4F68-8460-1A6A656E0D13}" destId="{8F45F775-9817-4B01-9F3A-49D50D18F768}" srcOrd="0" destOrd="0" presId="urn:microsoft.com/office/officeart/2005/8/layout/hierarchy1"/>
    <dgm:cxn modelId="{8723C348-7BC0-4DE2-B36F-584498E21017}" type="presOf" srcId="{441EE2EF-EEC2-455D-8B56-BE5A086DB4FD}" destId="{DF61B734-C2F2-43EB-80F1-FFC42402B679}" srcOrd="0" destOrd="0" presId="urn:microsoft.com/office/officeart/2005/8/layout/hierarchy1"/>
    <dgm:cxn modelId="{C808836C-0FB0-4D53-B033-082B61856C8F}" type="presOf" srcId="{63DDB440-962D-4C06-8853-34EE10B68E7A}" destId="{CFE637B6-1BD8-4E14-8338-BD9AC518EF63}" srcOrd="0" destOrd="0" presId="urn:microsoft.com/office/officeart/2005/8/layout/hierarchy1"/>
    <dgm:cxn modelId="{F35F936F-C7DA-49E7-97CD-A20978289F84}" srcId="{563C244C-7283-4C16-8172-19E2F8753C77}" destId="{63DDB440-962D-4C06-8853-34EE10B68E7A}" srcOrd="0" destOrd="0" parTransId="{49456A12-DF2D-44BF-8A81-FA133ACA2973}" sibTransId="{0D4BD275-6479-42A3-A5A6-F51D75A9ADE8}"/>
    <dgm:cxn modelId="{0466C452-6176-49CA-B4B5-A7C0064A1940}" srcId="{563C244C-7283-4C16-8172-19E2F8753C77}" destId="{2F595990-7FB0-431F-BF78-ECAC87AC31A1}" srcOrd="1" destOrd="0" parTransId="{441EE2EF-EEC2-455D-8B56-BE5A086DB4FD}" sibTransId="{AD96F2B8-1883-4272-A20A-C2AEA5F14BBF}"/>
    <dgm:cxn modelId="{1019BC53-4411-48DB-A848-9350DBD3A61C}" type="presOf" srcId="{CEE84C4E-1891-4ED6-A7F1-52DB751C8145}" destId="{D593829C-8976-4201-BD7D-8D9EA1D52090}" srcOrd="0" destOrd="0" presId="urn:microsoft.com/office/officeart/2005/8/layout/hierarchy1"/>
    <dgm:cxn modelId="{96CDA559-F2C4-4612-8287-73A8C908A29D}" srcId="{63DDB440-962D-4C06-8853-34EE10B68E7A}" destId="{15D5CC61-A04C-435B-8287-3B540C236185}" srcOrd="0" destOrd="0" parTransId="{38D79365-94FC-47BF-AEC6-B57123B857C2}" sibTransId="{5246EFAE-E17A-4F93-8F49-DAE9220DD8C3}"/>
    <dgm:cxn modelId="{2E5CF35A-6E8A-41BD-A482-B0B178713773}" type="presOf" srcId="{38D79365-94FC-47BF-AEC6-B57123B857C2}" destId="{A206293B-7747-4395-83B3-9B8B08BB039D}" srcOrd="0" destOrd="0" presId="urn:microsoft.com/office/officeart/2005/8/layout/hierarchy1"/>
    <dgm:cxn modelId="{6F56D07E-78BF-49D9-8F0E-850E26DFEA30}" srcId="{B5DA134E-EDED-48E8-876C-C92688FAAF7B}" destId="{0B1E4B22-E9A5-4516-B0EC-E034C5755C2E}" srcOrd="0" destOrd="0" parTransId="{DB225A7C-677E-4924-9F0D-5CF8D1A53D4E}" sibTransId="{D9D80A35-70DC-40DF-A7ED-B7BBCB9B9358}"/>
    <dgm:cxn modelId="{300EFB7F-D44E-4E7C-ADE2-3BA557C2E790}" srcId="{21643D48-62DA-4DCC-896E-4A563CB3A54A}" destId="{FC9E69FA-7390-4EB7-B7E5-28C7702B49BE}" srcOrd="0" destOrd="0" parTransId="{94CA102B-9256-4D45-99CA-F83A7A0DC864}" sibTransId="{F8C2F4C5-94BB-4059-93D1-EABE170F1775}"/>
    <dgm:cxn modelId="{A11281AB-CF19-48F0-B821-171AA92C20B4}" srcId="{FC9E69FA-7390-4EB7-B7E5-28C7702B49BE}" destId="{CEE84C4E-1891-4ED6-A7F1-52DB751C8145}" srcOrd="0" destOrd="0" parTransId="{FA41EDEE-5DD5-49ED-BB86-D5319C397556}" sibTransId="{14F0B8AE-EA4A-4AF7-8202-AFD4EBAE6498}"/>
    <dgm:cxn modelId="{00AF8FAB-B928-41C5-B9D8-459521F0C978}" type="presOf" srcId="{DB225A7C-677E-4924-9F0D-5CF8D1A53D4E}" destId="{9272CF3A-FACC-43E3-B04F-9BCED0FA08EC}" srcOrd="0" destOrd="0" presId="urn:microsoft.com/office/officeart/2005/8/layout/hierarchy1"/>
    <dgm:cxn modelId="{7723ACB0-750B-49EA-B2C5-3A3ADDF373C7}" type="presOf" srcId="{ADEFA142-9EDB-4D66-BB79-D963B454E542}" destId="{8B61621F-E14A-47D2-8387-416CD2FB749E}" srcOrd="0" destOrd="0" presId="urn:microsoft.com/office/officeart/2005/8/layout/hierarchy1"/>
    <dgm:cxn modelId="{E3401AC2-F405-48C1-B555-CD478D6373BC}" srcId="{BEBE4963-90DF-4B8A-B548-6E6A66F23C20}" destId="{AD4E2D29-A68B-46B0-936B-563281F45670}" srcOrd="0" destOrd="0" parTransId="{709460C1-1564-4E15-8594-707037D16CF9}" sibTransId="{5739DBDF-BBA5-43E3-9D76-0D363FE25862}"/>
    <dgm:cxn modelId="{04FA6CCE-4BC7-4A7B-A240-14634E67B919}" type="presOf" srcId="{FA41EDEE-5DD5-49ED-BB86-D5319C397556}" destId="{39B005D8-64B8-4453-B351-71C833165F5F}" srcOrd="0" destOrd="0" presId="urn:microsoft.com/office/officeart/2005/8/layout/hierarchy1"/>
    <dgm:cxn modelId="{D59FB4DB-752F-4509-867D-3783BB15C282}" type="presOf" srcId="{0B1E4B22-E9A5-4516-B0EC-E034C5755C2E}" destId="{9D9EC172-3F25-403E-8EA1-822F94AC6112}" srcOrd="0" destOrd="0" presId="urn:microsoft.com/office/officeart/2005/8/layout/hierarchy1"/>
    <dgm:cxn modelId="{D02210DF-5966-437B-956F-3DB580FD7CAD}" type="presOf" srcId="{709460C1-1564-4E15-8594-707037D16CF9}" destId="{5777DBD4-503C-46A9-AF33-8228ACE607B3}" srcOrd="0" destOrd="0" presId="urn:microsoft.com/office/officeart/2005/8/layout/hierarchy1"/>
    <dgm:cxn modelId="{81FDB7DF-95DB-43E4-93D2-D3B5D4259C1A}" type="presOf" srcId="{FC9E69FA-7390-4EB7-B7E5-28C7702B49BE}" destId="{48D3A978-A5C9-404B-B4FB-676D60BC3028}" srcOrd="0" destOrd="0" presId="urn:microsoft.com/office/officeart/2005/8/layout/hierarchy1"/>
    <dgm:cxn modelId="{09CF18E5-C2B5-4432-82AB-5F632A1124AC}" srcId="{2F595990-7FB0-431F-BF78-ECAC87AC31A1}" destId="{ADEFA142-9EDB-4D66-BB79-D963B454E542}" srcOrd="0" destOrd="0" parTransId="{653F6AD4-18F6-4F68-8460-1A6A656E0D13}" sibTransId="{1E15217E-D0F8-4B84-8AE8-7B27341A6D16}"/>
    <dgm:cxn modelId="{D56674EA-CF26-4404-B5C9-7AC2DF517DA9}" type="presOf" srcId="{BEBE4963-90DF-4B8A-B548-6E6A66F23C20}" destId="{D7A3728F-08AB-4573-B8B8-13D0B25CA243}" srcOrd="0" destOrd="0" presId="urn:microsoft.com/office/officeart/2005/8/layout/hierarchy1"/>
    <dgm:cxn modelId="{75FA99F2-6666-460E-A598-F25AE0893998}" type="presOf" srcId="{15D5CC61-A04C-435B-8287-3B540C236185}" destId="{94EA5C35-F95D-4854-9E4A-29FC6805146C}" srcOrd="0" destOrd="0" presId="urn:microsoft.com/office/officeart/2005/8/layout/hierarchy1"/>
    <dgm:cxn modelId="{3AB06DFD-EF4E-464A-96FB-0016D7E70159}" type="presOf" srcId="{0B45FD35-FD57-4228-8D5E-1E802EE729CB}" destId="{9652B787-D624-4487-A4E6-8DF40AB7EFF9}" srcOrd="0" destOrd="0" presId="urn:microsoft.com/office/officeart/2005/8/layout/hierarchy1"/>
    <dgm:cxn modelId="{F3634F15-E8C6-411F-BAF2-848200ACFE85}" type="presParOf" srcId="{39CEA8A4-3010-4764-A6AF-93B15A7BD348}" destId="{B2B536AC-63DD-4C31-A929-466D21E87D02}" srcOrd="0" destOrd="0" presId="urn:microsoft.com/office/officeart/2005/8/layout/hierarchy1"/>
    <dgm:cxn modelId="{60B7CF54-2550-4709-A95D-9148540A4473}" type="presParOf" srcId="{B2B536AC-63DD-4C31-A929-466D21E87D02}" destId="{C4B6FD79-2AB7-41D4-A0A9-88331F43ABDA}" srcOrd="0" destOrd="0" presId="urn:microsoft.com/office/officeart/2005/8/layout/hierarchy1"/>
    <dgm:cxn modelId="{2DC87E60-32F3-47E9-9D53-C40EE366AE46}" type="presParOf" srcId="{C4B6FD79-2AB7-41D4-A0A9-88331F43ABDA}" destId="{B67D7CB5-7B44-4A48-B748-809E750399D6}" srcOrd="0" destOrd="0" presId="urn:microsoft.com/office/officeart/2005/8/layout/hierarchy1"/>
    <dgm:cxn modelId="{9EEC267B-79B3-4B0B-B07D-DCB1412F2358}" type="presParOf" srcId="{C4B6FD79-2AB7-41D4-A0A9-88331F43ABDA}" destId="{48D3A978-A5C9-404B-B4FB-676D60BC3028}" srcOrd="1" destOrd="0" presId="urn:microsoft.com/office/officeart/2005/8/layout/hierarchy1"/>
    <dgm:cxn modelId="{D6E10F97-F338-4CA3-921C-7E07C97DB706}" type="presParOf" srcId="{B2B536AC-63DD-4C31-A929-466D21E87D02}" destId="{E5ECF859-2191-4958-81CF-E53CE3534819}" srcOrd="1" destOrd="0" presId="urn:microsoft.com/office/officeart/2005/8/layout/hierarchy1"/>
    <dgm:cxn modelId="{09CAE231-B09A-484C-A3C5-23C4E870CEA4}" type="presParOf" srcId="{E5ECF859-2191-4958-81CF-E53CE3534819}" destId="{39B005D8-64B8-4453-B351-71C833165F5F}" srcOrd="0" destOrd="0" presId="urn:microsoft.com/office/officeart/2005/8/layout/hierarchy1"/>
    <dgm:cxn modelId="{DB397A65-3CC9-4863-A0F0-AFD1A72988EF}" type="presParOf" srcId="{E5ECF859-2191-4958-81CF-E53CE3534819}" destId="{1A1A042E-C985-4A97-BD30-2BEB53EDF2D6}" srcOrd="1" destOrd="0" presId="urn:microsoft.com/office/officeart/2005/8/layout/hierarchy1"/>
    <dgm:cxn modelId="{95620C6A-5288-411C-9F4F-E70C574469DF}" type="presParOf" srcId="{1A1A042E-C985-4A97-BD30-2BEB53EDF2D6}" destId="{4A83C1FE-C48B-40EF-9557-E726D28FB181}" srcOrd="0" destOrd="0" presId="urn:microsoft.com/office/officeart/2005/8/layout/hierarchy1"/>
    <dgm:cxn modelId="{FBCAAD5C-DF09-4BBB-8FD0-2FCED15FD433}" type="presParOf" srcId="{4A83C1FE-C48B-40EF-9557-E726D28FB181}" destId="{10FCE0D2-61F6-49C0-8550-47B2B83D52BD}" srcOrd="0" destOrd="0" presId="urn:microsoft.com/office/officeart/2005/8/layout/hierarchy1"/>
    <dgm:cxn modelId="{5EF6A7D8-36CA-45D9-A3B0-362A027147F8}" type="presParOf" srcId="{4A83C1FE-C48B-40EF-9557-E726D28FB181}" destId="{D593829C-8976-4201-BD7D-8D9EA1D52090}" srcOrd="1" destOrd="0" presId="urn:microsoft.com/office/officeart/2005/8/layout/hierarchy1"/>
    <dgm:cxn modelId="{48357DE2-70F4-463D-9232-FD3417A9E4AE}" type="presParOf" srcId="{1A1A042E-C985-4A97-BD30-2BEB53EDF2D6}" destId="{1DA3103E-2363-423A-9EF1-463B98C6B5B3}" srcOrd="1" destOrd="0" presId="urn:microsoft.com/office/officeart/2005/8/layout/hierarchy1"/>
    <dgm:cxn modelId="{406C8D05-A151-42C9-AFE7-E4CBE7D5EE6A}" type="presParOf" srcId="{1DA3103E-2363-423A-9EF1-463B98C6B5B3}" destId="{71ED5D1F-5797-4F49-8C3B-C967D40D823A}" srcOrd="0" destOrd="0" presId="urn:microsoft.com/office/officeart/2005/8/layout/hierarchy1"/>
    <dgm:cxn modelId="{903E09F1-0B67-4B1C-9354-78A44A7512B1}" type="presParOf" srcId="{1DA3103E-2363-423A-9EF1-463B98C6B5B3}" destId="{F4BE9E12-8402-4E77-91CD-44F4E4246CD0}" srcOrd="1" destOrd="0" presId="urn:microsoft.com/office/officeart/2005/8/layout/hierarchy1"/>
    <dgm:cxn modelId="{F514A383-C916-4BDA-BD8C-3A40F86B6127}" type="presParOf" srcId="{F4BE9E12-8402-4E77-91CD-44F4E4246CD0}" destId="{A9372582-089A-4887-A3E5-BD24E83807EE}" srcOrd="0" destOrd="0" presId="urn:microsoft.com/office/officeart/2005/8/layout/hierarchy1"/>
    <dgm:cxn modelId="{95690755-15D1-4EE1-90A1-5A947887AFC3}" type="presParOf" srcId="{A9372582-089A-4887-A3E5-BD24E83807EE}" destId="{8EEAD4A2-B16F-4EE1-9253-DFC7BD02FCF3}" srcOrd="0" destOrd="0" presId="urn:microsoft.com/office/officeart/2005/8/layout/hierarchy1"/>
    <dgm:cxn modelId="{920495AC-1ED5-4864-8F1D-54AA2098AAEF}" type="presParOf" srcId="{A9372582-089A-4887-A3E5-BD24E83807EE}" destId="{D7A3728F-08AB-4573-B8B8-13D0B25CA243}" srcOrd="1" destOrd="0" presId="urn:microsoft.com/office/officeart/2005/8/layout/hierarchy1"/>
    <dgm:cxn modelId="{2762B9F7-C261-4664-8730-88C987728802}" type="presParOf" srcId="{F4BE9E12-8402-4E77-91CD-44F4E4246CD0}" destId="{6848992D-3AC3-485F-B8AF-8C1EB7DAC4B6}" srcOrd="1" destOrd="0" presId="urn:microsoft.com/office/officeart/2005/8/layout/hierarchy1"/>
    <dgm:cxn modelId="{0BD50B38-1EB3-4BEB-B503-5D6013CBA58C}" type="presParOf" srcId="{6848992D-3AC3-485F-B8AF-8C1EB7DAC4B6}" destId="{5777DBD4-503C-46A9-AF33-8228ACE607B3}" srcOrd="0" destOrd="0" presId="urn:microsoft.com/office/officeart/2005/8/layout/hierarchy1"/>
    <dgm:cxn modelId="{37B4A382-1F06-4306-A63A-7A7650408794}" type="presParOf" srcId="{6848992D-3AC3-485F-B8AF-8C1EB7DAC4B6}" destId="{110CA052-5111-4342-B9E5-21593DE18183}" srcOrd="1" destOrd="0" presId="urn:microsoft.com/office/officeart/2005/8/layout/hierarchy1"/>
    <dgm:cxn modelId="{8506229C-4F33-4803-A297-29E376AC9ED5}" type="presParOf" srcId="{110CA052-5111-4342-B9E5-21593DE18183}" destId="{5A481E4C-0581-4B78-B022-AEB75425B4C0}" srcOrd="0" destOrd="0" presId="urn:microsoft.com/office/officeart/2005/8/layout/hierarchy1"/>
    <dgm:cxn modelId="{5E8A8E50-5A4C-4E94-B803-03A016452237}" type="presParOf" srcId="{5A481E4C-0581-4B78-B022-AEB75425B4C0}" destId="{A5EFEFDD-69BC-40B6-AD06-E308806B5007}" srcOrd="0" destOrd="0" presId="urn:microsoft.com/office/officeart/2005/8/layout/hierarchy1"/>
    <dgm:cxn modelId="{E836285B-B4D8-4A59-92D2-3245DA383CA5}" type="presParOf" srcId="{5A481E4C-0581-4B78-B022-AEB75425B4C0}" destId="{0231B91A-83FE-4277-A2D6-E0C25316864F}" srcOrd="1" destOrd="0" presId="urn:microsoft.com/office/officeart/2005/8/layout/hierarchy1"/>
    <dgm:cxn modelId="{A939BA5A-6EF1-471C-8E31-C23B702CABE2}" type="presParOf" srcId="{110CA052-5111-4342-B9E5-21593DE18183}" destId="{6998E9AA-A213-4ACA-AB86-2AE4DF29D21A}" srcOrd="1" destOrd="0" presId="urn:microsoft.com/office/officeart/2005/8/layout/hierarchy1"/>
    <dgm:cxn modelId="{C19CECB3-ECCE-4724-8576-2597E4F3B7B0}" type="presParOf" srcId="{1DA3103E-2363-423A-9EF1-463B98C6B5B3}" destId="{62735A15-3933-43A2-B4C6-0CE9B61DB208}" srcOrd="2" destOrd="0" presId="urn:microsoft.com/office/officeart/2005/8/layout/hierarchy1"/>
    <dgm:cxn modelId="{1A972399-F219-4740-A29E-7DE5AB9EECB0}" type="presParOf" srcId="{1DA3103E-2363-423A-9EF1-463B98C6B5B3}" destId="{D519D72A-5A57-4936-BC97-18291D45681D}" srcOrd="3" destOrd="0" presId="urn:microsoft.com/office/officeart/2005/8/layout/hierarchy1"/>
    <dgm:cxn modelId="{7250129C-DA28-4035-A475-C0E098B8BA92}" type="presParOf" srcId="{D519D72A-5A57-4936-BC97-18291D45681D}" destId="{5ABA4FB3-A70E-4BAF-9035-A10A40081B2A}" srcOrd="0" destOrd="0" presId="urn:microsoft.com/office/officeart/2005/8/layout/hierarchy1"/>
    <dgm:cxn modelId="{D1C4BB74-B1C4-461C-8C6A-7CD6CB9F1124}" type="presParOf" srcId="{5ABA4FB3-A70E-4BAF-9035-A10A40081B2A}" destId="{A6652E6D-AA17-48FE-8610-576D477F9A5C}" srcOrd="0" destOrd="0" presId="urn:microsoft.com/office/officeart/2005/8/layout/hierarchy1"/>
    <dgm:cxn modelId="{44B2531A-2E58-4CAA-B90B-98D617EAEB70}" type="presParOf" srcId="{5ABA4FB3-A70E-4BAF-9035-A10A40081B2A}" destId="{09A3CC48-0241-40EA-9BD0-E54B80178F71}" srcOrd="1" destOrd="0" presId="urn:microsoft.com/office/officeart/2005/8/layout/hierarchy1"/>
    <dgm:cxn modelId="{312611C4-DB04-4D09-9252-582E30C3E1F2}" type="presParOf" srcId="{D519D72A-5A57-4936-BC97-18291D45681D}" destId="{5437B97A-18CF-44B5-9BF5-8AEA4031C18C}" srcOrd="1" destOrd="0" presId="urn:microsoft.com/office/officeart/2005/8/layout/hierarchy1"/>
    <dgm:cxn modelId="{0B8EA9FB-3C68-4587-A417-9CCEA41AA3C8}" type="presParOf" srcId="{5437B97A-18CF-44B5-9BF5-8AEA4031C18C}" destId="{9272CF3A-FACC-43E3-B04F-9BCED0FA08EC}" srcOrd="0" destOrd="0" presId="urn:microsoft.com/office/officeart/2005/8/layout/hierarchy1"/>
    <dgm:cxn modelId="{F8D20A02-D5C8-4020-B9F9-18776456B2CF}" type="presParOf" srcId="{5437B97A-18CF-44B5-9BF5-8AEA4031C18C}" destId="{9615CBE0-0ECB-4D62-AE1E-4E5ADFF8AAA3}" srcOrd="1" destOrd="0" presId="urn:microsoft.com/office/officeart/2005/8/layout/hierarchy1"/>
    <dgm:cxn modelId="{705456E2-A812-4800-AC48-83F1691DA42F}" type="presParOf" srcId="{9615CBE0-0ECB-4D62-AE1E-4E5ADFF8AAA3}" destId="{CC0D4A31-0F25-49FD-8EDE-4D28DAAF1D1F}" srcOrd="0" destOrd="0" presId="urn:microsoft.com/office/officeart/2005/8/layout/hierarchy1"/>
    <dgm:cxn modelId="{BAE1E85B-C348-4344-AB79-9B2964683CEF}" type="presParOf" srcId="{CC0D4A31-0F25-49FD-8EDE-4D28DAAF1D1F}" destId="{229BC1DB-644D-49F8-ABDF-48E9605F2CE5}" srcOrd="0" destOrd="0" presId="urn:microsoft.com/office/officeart/2005/8/layout/hierarchy1"/>
    <dgm:cxn modelId="{A8264581-AC99-4CF5-B26C-31EF9AD81025}" type="presParOf" srcId="{CC0D4A31-0F25-49FD-8EDE-4D28DAAF1D1F}" destId="{9D9EC172-3F25-403E-8EA1-822F94AC6112}" srcOrd="1" destOrd="0" presId="urn:microsoft.com/office/officeart/2005/8/layout/hierarchy1"/>
    <dgm:cxn modelId="{94BBE193-6E36-416C-BB59-1091DDCC055A}" type="presParOf" srcId="{9615CBE0-0ECB-4D62-AE1E-4E5ADFF8AAA3}" destId="{B8F38973-1BE6-4B2C-8223-AF2E9D76D467}" srcOrd="1" destOrd="0" presId="urn:microsoft.com/office/officeart/2005/8/layout/hierarchy1"/>
    <dgm:cxn modelId="{7BB0AA46-5FE1-4FA6-8179-E84196BDBAF1}" type="presParOf" srcId="{E5ECF859-2191-4958-81CF-E53CE3534819}" destId="{9652B787-D624-4487-A4E6-8DF40AB7EFF9}" srcOrd="2" destOrd="0" presId="urn:microsoft.com/office/officeart/2005/8/layout/hierarchy1"/>
    <dgm:cxn modelId="{32823265-DC72-4D00-9631-D87B6C96EEEF}" type="presParOf" srcId="{E5ECF859-2191-4958-81CF-E53CE3534819}" destId="{3D2ADF54-FD54-459F-B996-B6C7FAC145CE}" srcOrd="3" destOrd="0" presId="urn:microsoft.com/office/officeart/2005/8/layout/hierarchy1"/>
    <dgm:cxn modelId="{9468854F-786A-4531-8B82-026DA564B6A9}" type="presParOf" srcId="{3D2ADF54-FD54-459F-B996-B6C7FAC145CE}" destId="{D7E90523-49F9-47A2-A149-8B17C49EC075}" srcOrd="0" destOrd="0" presId="urn:microsoft.com/office/officeart/2005/8/layout/hierarchy1"/>
    <dgm:cxn modelId="{DDC6143A-CDD1-4307-993D-B48ED868CD3C}" type="presParOf" srcId="{D7E90523-49F9-47A2-A149-8B17C49EC075}" destId="{26B06820-AE18-438F-98C0-BDE62AF4AF0F}" srcOrd="0" destOrd="0" presId="urn:microsoft.com/office/officeart/2005/8/layout/hierarchy1"/>
    <dgm:cxn modelId="{3A2669D4-F585-450D-825E-D135D7021834}" type="presParOf" srcId="{D7E90523-49F9-47A2-A149-8B17C49EC075}" destId="{466D8286-6569-4289-8B91-A953184AAAA8}" srcOrd="1" destOrd="0" presId="urn:microsoft.com/office/officeart/2005/8/layout/hierarchy1"/>
    <dgm:cxn modelId="{8B7ECFDB-F442-4C78-B231-76799E67F945}" type="presParOf" srcId="{3D2ADF54-FD54-459F-B996-B6C7FAC145CE}" destId="{33255C0A-B35B-4D9F-9B4B-5E03D273E11C}" srcOrd="1" destOrd="0" presId="urn:microsoft.com/office/officeart/2005/8/layout/hierarchy1"/>
    <dgm:cxn modelId="{3F0D5B4F-F6A8-44A0-9ACB-17E59F8F29BC}" type="presParOf" srcId="{33255C0A-B35B-4D9F-9B4B-5E03D273E11C}" destId="{1DB25FE0-BB82-4F3A-A0E6-7747D1D1EE67}" srcOrd="0" destOrd="0" presId="urn:microsoft.com/office/officeart/2005/8/layout/hierarchy1"/>
    <dgm:cxn modelId="{70907005-346C-41F1-A0A4-19D10F2C5140}" type="presParOf" srcId="{33255C0A-B35B-4D9F-9B4B-5E03D273E11C}" destId="{962A48EE-E5B6-4799-801C-3B7B1F2E93C8}" srcOrd="1" destOrd="0" presId="urn:microsoft.com/office/officeart/2005/8/layout/hierarchy1"/>
    <dgm:cxn modelId="{CAF5E0D9-548C-4582-9511-4A948EBA8A3B}" type="presParOf" srcId="{962A48EE-E5B6-4799-801C-3B7B1F2E93C8}" destId="{8301F6A3-8220-4926-8447-F64883E9D6BA}" srcOrd="0" destOrd="0" presId="urn:microsoft.com/office/officeart/2005/8/layout/hierarchy1"/>
    <dgm:cxn modelId="{41AEA129-0BDA-4C61-A863-96A08065AA8B}" type="presParOf" srcId="{8301F6A3-8220-4926-8447-F64883E9D6BA}" destId="{075D846A-172D-48C6-B84E-3C000AD854DC}" srcOrd="0" destOrd="0" presId="urn:microsoft.com/office/officeart/2005/8/layout/hierarchy1"/>
    <dgm:cxn modelId="{EF4BD003-527A-4D6A-B0F6-FC8064E85E34}" type="presParOf" srcId="{8301F6A3-8220-4926-8447-F64883E9D6BA}" destId="{CFE637B6-1BD8-4E14-8338-BD9AC518EF63}" srcOrd="1" destOrd="0" presId="urn:microsoft.com/office/officeart/2005/8/layout/hierarchy1"/>
    <dgm:cxn modelId="{5A93761C-2DC7-4D85-B9D0-D6EED81F4F5C}" type="presParOf" srcId="{962A48EE-E5B6-4799-801C-3B7B1F2E93C8}" destId="{97DEC400-0388-4555-8FB4-E42B5D05037F}" srcOrd="1" destOrd="0" presId="urn:microsoft.com/office/officeart/2005/8/layout/hierarchy1"/>
    <dgm:cxn modelId="{46DFC60C-B9A6-4F74-A353-02E3E13ED5BD}" type="presParOf" srcId="{97DEC400-0388-4555-8FB4-E42B5D05037F}" destId="{A206293B-7747-4395-83B3-9B8B08BB039D}" srcOrd="0" destOrd="0" presId="urn:microsoft.com/office/officeart/2005/8/layout/hierarchy1"/>
    <dgm:cxn modelId="{AAF95AA5-FC46-4A34-8FB4-B8AF28E57B85}" type="presParOf" srcId="{97DEC400-0388-4555-8FB4-E42B5D05037F}" destId="{1B3F2755-E30F-41BA-BE4B-D87FE8C8D33A}" srcOrd="1" destOrd="0" presId="urn:microsoft.com/office/officeart/2005/8/layout/hierarchy1"/>
    <dgm:cxn modelId="{0023BC1B-21E1-4AD3-8AFC-5A5BB6BF67B5}" type="presParOf" srcId="{1B3F2755-E30F-41BA-BE4B-D87FE8C8D33A}" destId="{CBAA6778-8F66-4CE2-8C42-6C8266CBE309}" srcOrd="0" destOrd="0" presId="urn:microsoft.com/office/officeart/2005/8/layout/hierarchy1"/>
    <dgm:cxn modelId="{9A6CC4F5-FB61-47B6-887C-26AC79CEBCB1}" type="presParOf" srcId="{CBAA6778-8F66-4CE2-8C42-6C8266CBE309}" destId="{074BB48E-B08D-4158-A3D5-ACC24C0EC691}" srcOrd="0" destOrd="0" presId="urn:microsoft.com/office/officeart/2005/8/layout/hierarchy1"/>
    <dgm:cxn modelId="{0E23B6CE-1A64-4F02-99A8-81939044D6C9}" type="presParOf" srcId="{CBAA6778-8F66-4CE2-8C42-6C8266CBE309}" destId="{94EA5C35-F95D-4854-9E4A-29FC6805146C}" srcOrd="1" destOrd="0" presId="urn:microsoft.com/office/officeart/2005/8/layout/hierarchy1"/>
    <dgm:cxn modelId="{5A7650EF-1867-48EE-A450-1CAEFE4C20D4}" type="presParOf" srcId="{1B3F2755-E30F-41BA-BE4B-D87FE8C8D33A}" destId="{475F0C8B-250B-4BB5-9290-F888CAD879AA}" srcOrd="1" destOrd="0" presId="urn:microsoft.com/office/officeart/2005/8/layout/hierarchy1"/>
    <dgm:cxn modelId="{4692F544-9095-4674-9D5E-0F493C819FDC}" type="presParOf" srcId="{33255C0A-B35B-4D9F-9B4B-5E03D273E11C}" destId="{DF61B734-C2F2-43EB-80F1-FFC42402B679}" srcOrd="2" destOrd="0" presId="urn:microsoft.com/office/officeart/2005/8/layout/hierarchy1"/>
    <dgm:cxn modelId="{2841F468-5878-46DF-A7B1-BBD1DCF777BB}" type="presParOf" srcId="{33255C0A-B35B-4D9F-9B4B-5E03D273E11C}" destId="{318CB6F8-7A92-4B74-970E-11B5E88E499B}" srcOrd="3" destOrd="0" presId="urn:microsoft.com/office/officeart/2005/8/layout/hierarchy1"/>
    <dgm:cxn modelId="{B4D9250F-4540-4F18-B065-F397D4EBCB03}" type="presParOf" srcId="{318CB6F8-7A92-4B74-970E-11B5E88E499B}" destId="{E171A764-B26D-4D8A-8C06-D1D4481699D1}" srcOrd="0" destOrd="0" presId="urn:microsoft.com/office/officeart/2005/8/layout/hierarchy1"/>
    <dgm:cxn modelId="{E07720C3-68E5-4052-9FB1-646E2185CDD4}" type="presParOf" srcId="{E171A764-B26D-4D8A-8C06-D1D4481699D1}" destId="{1B6DA19E-3EBE-4F89-9807-CBB8223C482E}" srcOrd="0" destOrd="0" presId="urn:microsoft.com/office/officeart/2005/8/layout/hierarchy1"/>
    <dgm:cxn modelId="{F1501761-313F-4F3A-B2C5-8E09E9BDCA83}" type="presParOf" srcId="{E171A764-B26D-4D8A-8C06-D1D4481699D1}" destId="{3A11A855-B7CB-48C9-B6D0-6F7B3EFFE130}" srcOrd="1" destOrd="0" presId="urn:microsoft.com/office/officeart/2005/8/layout/hierarchy1"/>
    <dgm:cxn modelId="{3E6F53BB-8E24-40FC-BCF3-CFD6AA452F31}" type="presParOf" srcId="{318CB6F8-7A92-4B74-970E-11B5E88E499B}" destId="{5E5774E2-93AF-4A6F-9EAA-108D5FBEE739}" srcOrd="1" destOrd="0" presId="urn:microsoft.com/office/officeart/2005/8/layout/hierarchy1"/>
    <dgm:cxn modelId="{67F05170-E1F6-4FA1-96F2-8438FC205963}" type="presParOf" srcId="{5E5774E2-93AF-4A6F-9EAA-108D5FBEE739}" destId="{8F45F775-9817-4B01-9F3A-49D50D18F768}" srcOrd="0" destOrd="0" presId="urn:microsoft.com/office/officeart/2005/8/layout/hierarchy1"/>
    <dgm:cxn modelId="{9E533EB6-D7AF-4BED-A16D-6A367F879CCF}" type="presParOf" srcId="{5E5774E2-93AF-4A6F-9EAA-108D5FBEE739}" destId="{02A59865-83BE-40DA-9C2A-CCC782FEDCBC}" srcOrd="1" destOrd="0" presId="urn:microsoft.com/office/officeart/2005/8/layout/hierarchy1"/>
    <dgm:cxn modelId="{20827F3B-4798-453C-BF96-A527046FB218}" type="presParOf" srcId="{02A59865-83BE-40DA-9C2A-CCC782FEDCBC}" destId="{883F3AAB-AF0D-47DA-B66D-837DBD822905}" srcOrd="0" destOrd="0" presId="urn:microsoft.com/office/officeart/2005/8/layout/hierarchy1"/>
    <dgm:cxn modelId="{057A6809-87E7-4C05-B512-4D48D1A843C7}" type="presParOf" srcId="{883F3AAB-AF0D-47DA-B66D-837DBD822905}" destId="{67FAE40E-47AA-4DD9-82F3-0B3482EDCFBA}" srcOrd="0" destOrd="0" presId="urn:microsoft.com/office/officeart/2005/8/layout/hierarchy1"/>
    <dgm:cxn modelId="{29E8611E-35E8-4A2B-9A82-2BF3327CB1DA}" type="presParOf" srcId="{883F3AAB-AF0D-47DA-B66D-837DBD822905}" destId="{8B61621F-E14A-47D2-8387-416CD2FB749E}" srcOrd="1" destOrd="0" presId="urn:microsoft.com/office/officeart/2005/8/layout/hierarchy1"/>
    <dgm:cxn modelId="{20C19399-4202-4D93-A755-F6632B67892F}" type="presParOf" srcId="{02A59865-83BE-40DA-9C2A-CCC782FEDCBC}" destId="{E41F2875-F2A2-4FFB-970F-1A0FC34DBBB5}" srcOrd="1" destOrd="0" presId="urn:microsoft.com/office/officeart/2005/8/layout/hierarchy1"/>
  </dgm:cxnLst>
  <dgm:bg/>
  <dgm:whole/>
  <dgm:extLst>
    <a:ext uri="http://schemas.microsoft.com/office/drawing/2008/diagram">
      <dsp:dataModelExt xmlns:dsp="http://schemas.microsoft.com/office/drawing/2008/diagram" relId="rId9"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F45F775-9817-4B01-9F3A-49D50D18F768}">
      <dsp:nvSpPr>
        <dsp:cNvPr id="0" name=""/>
        <dsp:cNvSpPr/>
      </dsp:nvSpPr>
      <dsp:spPr>
        <a:xfrm>
          <a:off x="5573209" y="2580722"/>
          <a:ext cx="91440" cy="301581"/>
        </a:xfrm>
        <a:custGeom>
          <a:avLst/>
          <a:gdLst/>
          <a:ahLst/>
          <a:cxnLst/>
          <a:rect l="0" t="0" r="0" b="0"/>
          <a:pathLst>
            <a:path>
              <a:moveTo>
                <a:pt x="45720" y="0"/>
              </a:moveTo>
              <a:lnTo>
                <a:pt x="45720" y="301581"/>
              </a:lnTo>
            </a:path>
          </a:pathLst>
        </a:custGeom>
        <a:noFill/>
        <a:ln w="12700" cap="flat" cmpd="sng" algn="ctr">
          <a:solidFill>
            <a:schemeClr val="accent4">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DF61B734-C2F2-43EB-80F1-FFC42402B679}">
      <dsp:nvSpPr>
        <dsp:cNvPr id="0" name=""/>
        <dsp:cNvSpPr/>
      </dsp:nvSpPr>
      <dsp:spPr>
        <a:xfrm>
          <a:off x="4985232" y="1620672"/>
          <a:ext cx="633696" cy="301581"/>
        </a:xfrm>
        <a:custGeom>
          <a:avLst/>
          <a:gdLst/>
          <a:ahLst/>
          <a:cxnLst/>
          <a:rect l="0" t="0" r="0" b="0"/>
          <a:pathLst>
            <a:path>
              <a:moveTo>
                <a:pt x="0" y="0"/>
              </a:moveTo>
              <a:lnTo>
                <a:pt x="0" y="205519"/>
              </a:lnTo>
              <a:lnTo>
                <a:pt x="633696" y="205519"/>
              </a:lnTo>
              <a:lnTo>
                <a:pt x="633696" y="301581"/>
              </a:lnTo>
            </a:path>
          </a:pathLst>
        </a:custGeom>
        <a:noFill/>
        <a:ln w="12700" cap="flat" cmpd="sng" algn="ctr">
          <a:solidFill>
            <a:schemeClr val="accent3">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A206293B-7747-4395-83B3-9B8B08BB039D}">
      <dsp:nvSpPr>
        <dsp:cNvPr id="0" name=""/>
        <dsp:cNvSpPr/>
      </dsp:nvSpPr>
      <dsp:spPr>
        <a:xfrm>
          <a:off x="4305816" y="2580722"/>
          <a:ext cx="91440" cy="301581"/>
        </a:xfrm>
        <a:custGeom>
          <a:avLst/>
          <a:gdLst/>
          <a:ahLst/>
          <a:cxnLst/>
          <a:rect l="0" t="0" r="0" b="0"/>
          <a:pathLst>
            <a:path>
              <a:moveTo>
                <a:pt x="45720" y="0"/>
              </a:moveTo>
              <a:lnTo>
                <a:pt x="45720" y="301581"/>
              </a:lnTo>
            </a:path>
          </a:pathLst>
        </a:custGeom>
        <a:noFill/>
        <a:ln w="12700" cap="flat" cmpd="sng" algn="ctr">
          <a:solidFill>
            <a:schemeClr val="accent4">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1DB25FE0-BB82-4F3A-A0E6-7747D1D1EE67}">
      <dsp:nvSpPr>
        <dsp:cNvPr id="0" name=""/>
        <dsp:cNvSpPr/>
      </dsp:nvSpPr>
      <dsp:spPr>
        <a:xfrm>
          <a:off x="4351536" y="1620672"/>
          <a:ext cx="633696" cy="301581"/>
        </a:xfrm>
        <a:custGeom>
          <a:avLst/>
          <a:gdLst/>
          <a:ahLst/>
          <a:cxnLst/>
          <a:rect l="0" t="0" r="0" b="0"/>
          <a:pathLst>
            <a:path>
              <a:moveTo>
                <a:pt x="633696" y="0"/>
              </a:moveTo>
              <a:lnTo>
                <a:pt x="633696" y="205519"/>
              </a:lnTo>
              <a:lnTo>
                <a:pt x="0" y="205519"/>
              </a:lnTo>
              <a:lnTo>
                <a:pt x="0" y="301581"/>
              </a:lnTo>
            </a:path>
          </a:pathLst>
        </a:custGeom>
        <a:noFill/>
        <a:ln w="12700" cap="flat" cmpd="sng" algn="ctr">
          <a:solidFill>
            <a:schemeClr val="accent3">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9652B787-D624-4487-A4E6-8DF40AB7EFF9}">
      <dsp:nvSpPr>
        <dsp:cNvPr id="0" name=""/>
        <dsp:cNvSpPr/>
      </dsp:nvSpPr>
      <dsp:spPr>
        <a:xfrm>
          <a:off x="3717839" y="660622"/>
          <a:ext cx="1267392" cy="301581"/>
        </a:xfrm>
        <a:custGeom>
          <a:avLst/>
          <a:gdLst/>
          <a:ahLst/>
          <a:cxnLst/>
          <a:rect l="0" t="0" r="0" b="0"/>
          <a:pathLst>
            <a:path>
              <a:moveTo>
                <a:pt x="0" y="0"/>
              </a:moveTo>
              <a:lnTo>
                <a:pt x="0" y="205519"/>
              </a:lnTo>
              <a:lnTo>
                <a:pt x="1267392" y="205519"/>
              </a:lnTo>
              <a:lnTo>
                <a:pt x="1267392" y="301581"/>
              </a:lnTo>
            </a:path>
          </a:pathLst>
        </a:custGeom>
        <a:noFill/>
        <a:ln w="12700" cap="flat" cmpd="sng" algn="ctr">
          <a:solidFill>
            <a:schemeClr val="accent2">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9272CF3A-FACC-43E3-B04F-9BCED0FA08EC}">
      <dsp:nvSpPr>
        <dsp:cNvPr id="0" name=""/>
        <dsp:cNvSpPr/>
      </dsp:nvSpPr>
      <dsp:spPr>
        <a:xfrm>
          <a:off x="3038423" y="2580722"/>
          <a:ext cx="91440" cy="301581"/>
        </a:xfrm>
        <a:custGeom>
          <a:avLst/>
          <a:gdLst/>
          <a:ahLst/>
          <a:cxnLst/>
          <a:rect l="0" t="0" r="0" b="0"/>
          <a:pathLst>
            <a:path>
              <a:moveTo>
                <a:pt x="45720" y="0"/>
              </a:moveTo>
              <a:lnTo>
                <a:pt x="45720" y="301581"/>
              </a:lnTo>
            </a:path>
          </a:pathLst>
        </a:custGeom>
        <a:noFill/>
        <a:ln w="12700" cap="flat" cmpd="sng" algn="ctr">
          <a:solidFill>
            <a:schemeClr val="accent4">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62735A15-3933-43A2-B4C6-0CE9B61DB208}">
      <dsp:nvSpPr>
        <dsp:cNvPr id="0" name=""/>
        <dsp:cNvSpPr/>
      </dsp:nvSpPr>
      <dsp:spPr>
        <a:xfrm>
          <a:off x="2450446" y="1620672"/>
          <a:ext cx="633696" cy="301581"/>
        </a:xfrm>
        <a:custGeom>
          <a:avLst/>
          <a:gdLst/>
          <a:ahLst/>
          <a:cxnLst/>
          <a:rect l="0" t="0" r="0" b="0"/>
          <a:pathLst>
            <a:path>
              <a:moveTo>
                <a:pt x="0" y="0"/>
              </a:moveTo>
              <a:lnTo>
                <a:pt x="0" y="205519"/>
              </a:lnTo>
              <a:lnTo>
                <a:pt x="633696" y="205519"/>
              </a:lnTo>
              <a:lnTo>
                <a:pt x="633696" y="301581"/>
              </a:lnTo>
            </a:path>
          </a:pathLst>
        </a:custGeom>
        <a:noFill/>
        <a:ln w="12700" cap="flat" cmpd="sng" algn="ctr">
          <a:solidFill>
            <a:schemeClr val="accent3">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5777DBD4-503C-46A9-AF33-8228ACE607B3}">
      <dsp:nvSpPr>
        <dsp:cNvPr id="0" name=""/>
        <dsp:cNvSpPr/>
      </dsp:nvSpPr>
      <dsp:spPr>
        <a:xfrm>
          <a:off x="1771030" y="2580722"/>
          <a:ext cx="91440" cy="301581"/>
        </a:xfrm>
        <a:custGeom>
          <a:avLst/>
          <a:gdLst/>
          <a:ahLst/>
          <a:cxnLst/>
          <a:rect l="0" t="0" r="0" b="0"/>
          <a:pathLst>
            <a:path>
              <a:moveTo>
                <a:pt x="45720" y="0"/>
              </a:moveTo>
              <a:lnTo>
                <a:pt x="45720" y="301581"/>
              </a:lnTo>
            </a:path>
          </a:pathLst>
        </a:custGeom>
        <a:noFill/>
        <a:ln w="12700" cap="flat" cmpd="sng" algn="ctr">
          <a:solidFill>
            <a:schemeClr val="accent4">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71ED5D1F-5797-4F49-8C3B-C967D40D823A}">
      <dsp:nvSpPr>
        <dsp:cNvPr id="0" name=""/>
        <dsp:cNvSpPr/>
      </dsp:nvSpPr>
      <dsp:spPr>
        <a:xfrm>
          <a:off x="1816750" y="1620672"/>
          <a:ext cx="633696" cy="301581"/>
        </a:xfrm>
        <a:custGeom>
          <a:avLst/>
          <a:gdLst/>
          <a:ahLst/>
          <a:cxnLst/>
          <a:rect l="0" t="0" r="0" b="0"/>
          <a:pathLst>
            <a:path>
              <a:moveTo>
                <a:pt x="633696" y="0"/>
              </a:moveTo>
              <a:lnTo>
                <a:pt x="633696" y="205519"/>
              </a:lnTo>
              <a:lnTo>
                <a:pt x="0" y="205519"/>
              </a:lnTo>
              <a:lnTo>
                <a:pt x="0" y="301581"/>
              </a:lnTo>
            </a:path>
          </a:pathLst>
        </a:custGeom>
        <a:noFill/>
        <a:ln w="12700" cap="flat" cmpd="sng" algn="ctr">
          <a:solidFill>
            <a:schemeClr val="accent3">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39B005D8-64B8-4453-B351-71C833165F5F}">
      <dsp:nvSpPr>
        <dsp:cNvPr id="0" name=""/>
        <dsp:cNvSpPr/>
      </dsp:nvSpPr>
      <dsp:spPr>
        <a:xfrm>
          <a:off x="2450446" y="660622"/>
          <a:ext cx="1267392" cy="301581"/>
        </a:xfrm>
        <a:custGeom>
          <a:avLst/>
          <a:gdLst/>
          <a:ahLst/>
          <a:cxnLst/>
          <a:rect l="0" t="0" r="0" b="0"/>
          <a:pathLst>
            <a:path>
              <a:moveTo>
                <a:pt x="1267392" y="0"/>
              </a:moveTo>
              <a:lnTo>
                <a:pt x="1267392" y="205519"/>
              </a:lnTo>
              <a:lnTo>
                <a:pt x="0" y="205519"/>
              </a:lnTo>
              <a:lnTo>
                <a:pt x="0" y="301581"/>
              </a:lnTo>
            </a:path>
          </a:pathLst>
        </a:custGeom>
        <a:noFill/>
        <a:ln w="12700" cap="flat" cmpd="sng" algn="ctr">
          <a:solidFill>
            <a:schemeClr val="accent2">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B67D7CB5-7B44-4A48-B748-809E750399D6}">
      <dsp:nvSpPr>
        <dsp:cNvPr id="0" name=""/>
        <dsp:cNvSpPr/>
      </dsp:nvSpPr>
      <dsp:spPr>
        <a:xfrm>
          <a:off x="3199360" y="2154"/>
          <a:ext cx="1036957" cy="658468"/>
        </a:xfrm>
        <a:prstGeom prst="roundRect">
          <a:avLst>
            <a:gd name="adj" fmla="val 10000"/>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sp>
    <dsp:sp modelId="{48D3A978-A5C9-404B-B4FB-676D60BC3028}">
      <dsp:nvSpPr>
        <dsp:cNvPr id="0" name=""/>
        <dsp:cNvSpPr/>
      </dsp:nvSpPr>
      <dsp:spPr>
        <a:xfrm>
          <a:off x="3314578" y="111610"/>
          <a:ext cx="1036957" cy="658468"/>
        </a:xfrm>
        <a:prstGeom prst="roundRect">
          <a:avLst>
            <a:gd name="adj" fmla="val 10000"/>
          </a:avLst>
        </a:prstGeom>
        <a:solidFill>
          <a:schemeClr val="lt1">
            <a:alpha val="90000"/>
            <a:hueOff val="0"/>
            <a:satOff val="0"/>
            <a:lumOff val="0"/>
            <a:alphaOff val="0"/>
          </a:schemeClr>
        </a:solidFill>
        <a:ln w="6350" cap="flat" cmpd="sng" algn="ctr">
          <a:solidFill>
            <a:schemeClr val="accent1">
              <a:hueOff val="0"/>
              <a:satOff val="0"/>
              <a:lumOff val="0"/>
              <a:alphaOff val="0"/>
            </a:schemeClr>
          </a:solidFill>
          <a:prstDash val="solid"/>
          <a:miter lim="800000"/>
        </a:ln>
        <a:effectLst/>
      </dsp:spPr>
      <dsp:style>
        <a:lnRef idx="1">
          <a:scrgbClr r="0" g="0" b="0"/>
        </a:lnRef>
        <a:fillRef idx="1">
          <a:scrgbClr r="0" g="0" b="0"/>
        </a:fillRef>
        <a:effectRef idx="2">
          <a:scrgbClr r="0" g="0" b="0"/>
        </a:effectRef>
        <a:fontRef idx="minor"/>
      </dsp:style>
      <dsp:txBody>
        <a:bodyPr spcFirstLastPara="0" vert="horz" wrap="square" lIns="38100" tIns="38100" rIns="38100" bIns="38100" numCol="1" spcCol="1270" anchor="ctr" anchorCtr="0">
          <a:noAutofit/>
        </a:bodyPr>
        <a:lstStyle/>
        <a:p>
          <a:pPr marL="0" lvl="0" indent="0" algn="ctr" defTabSz="444500">
            <a:lnSpc>
              <a:spcPct val="90000"/>
            </a:lnSpc>
            <a:spcBef>
              <a:spcPct val="0"/>
            </a:spcBef>
            <a:spcAft>
              <a:spcPct val="35000"/>
            </a:spcAft>
            <a:buNone/>
          </a:pPr>
          <a:r>
            <a:rPr lang="zh-TW" altLang="en-US" sz="1000" b="1" kern="1200" dirty="0"/>
            <a:t>補充保費</a:t>
          </a:r>
        </a:p>
      </dsp:txBody>
      <dsp:txXfrm>
        <a:off x="3333864" y="130896"/>
        <a:ext cx="998385" cy="619896"/>
      </dsp:txXfrm>
    </dsp:sp>
    <dsp:sp modelId="{10FCE0D2-61F6-49C0-8550-47B2B83D52BD}">
      <dsp:nvSpPr>
        <dsp:cNvPr id="0" name=""/>
        <dsp:cNvSpPr/>
      </dsp:nvSpPr>
      <dsp:spPr>
        <a:xfrm>
          <a:off x="1931967" y="962204"/>
          <a:ext cx="1036957" cy="658468"/>
        </a:xfrm>
        <a:prstGeom prst="roundRect">
          <a:avLst>
            <a:gd name="adj" fmla="val 10000"/>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sp>
    <dsp:sp modelId="{D593829C-8976-4201-BD7D-8D9EA1D52090}">
      <dsp:nvSpPr>
        <dsp:cNvPr id="0" name=""/>
        <dsp:cNvSpPr/>
      </dsp:nvSpPr>
      <dsp:spPr>
        <a:xfrm>
          <a:off x="2047185" y="1071661"/>
          <a:ext cx="1036957" cy="658468"/>
        </a:xfrm>
        <a:prstGeom prst="roundRect">
          <a:avLst>
            <a:gd name="adj" fmla="val 10000"/>
          </a:avLst>
        </a:prstGeom>
        <a:solidFill>
          <a:schemeClr val="lt1">
            <a:alpha val="90000"/>
            <a:hueOff val="0"/>
            <a:satOff val="0"/>
            <a:lumOff val="0"/>
            <a:alphaOff val="0"/>
          </a:schemeClr>
        </a:solidFill>
        <a:ln w="6350" cap="flat" cmpd="sng" algn="ctr">
          <a:solidFill>
            <a:schemeClr val="accent2">
              <a:hueOff val="0"/>
              <a:satOff val="0"/>
              <a:lumOff val="0"/>
              <a:alphaOff val="0"/>
            </a:schemeClr>
          </a:solidFill>
          <a:prstDash val="solid"/>
          <a:miter lim="800000"/>
        </a:ln>
        <a:effectLst/>
      </dsp:spPr>
      <dsp:style>
        <a:lnRef idx="1">
          <a:scrgbClr r="0" g="0" b="0"/>
        </a:lnRef>
        <a:fillRef idx="1">
          <a:scrgbClr r="0" g="0" b="0"/>
        </a:fillRef>
        <a:effectRef idx="2">
          <a:scrgbClr r="0" g="0" b="0"/>
        </a:effectRef>
        <a:fontRef idx="minor"/>
      </dsp:style>
      <dsp:txBody>
        <a:bodyPr spcFirstLastPara="0" vert="horz" wrap="square" lIns="38100" tIns="38100" rIns="38100" bIns="38100" numCol="1" spcCol="1270" anchor="ctr" anchorCtr="0">
          <a:noAutofit/>
        </a:bodyPr>
        <a:lstStyle/>
        <a:p>
          <a:pPr marL="0" lvl="0" indent="0" algn="ctr" defTabSz="444500">
            <a:lnSpc>
              <a:spcPct val="90000"/>
            </a:lnSpc>
            <a:spcBef>
              <a:spcPct val="0"/>
            </a:spcBef>
            <a:spcAft>
              <a:spcPct val="35000"/>
            </a:spcAft>
            <a:buNone/>
          </a:pPr>
          <a:r>
            <a:rPr lang="zh-TW" altLang="en-US" sz="1000" b="1" kern="1200" dirty="0"/>
            <a:t>個人補充保費</a:t>
          </a:r>
        </a:p>
      </dsp:txBody>
      <dsp:txXfrm>
        <a:off x="2066471" y="1090947"/>
        <a:ext cx="998385" cy="619896"/>
      </dsp:txXfrm>
    </dsp:sp>
    <dsp:sp modelId="{8EEAD4A2-B16F-4EE1-9253-DFC7BD02FCF3}">
      <dsp:nvSpPr>
        <dsp:cNvPr id="0" name=""/>
        <dsp:cNvSpPr/>
      </dsp:nvSpPr>
      <dsp:spPr>
        <a:xfrm>
          <a:off x="1298271" y="1922254"/>
          <a:ext cx="1036957" cy="658468"/>
        </a:xfrm>
        <a:prstGeom prst="roundRect">
          <a:avLst>
            <a:gd name="adj" fmla="val 10000"/>
          </a:avLst>
        </a:prstGeom>
        <a:gradFill rotWithShape="0">
          <a:gsLst>
            <a:gs pos="0">
              <a:schemeClr val="accent3">
                <a:hueOff val="0"/>
                <a:satOff val="0"/>
                <a:lumOff val="0"/>
                <a:alphaOff val="0"/>
                <a:satMod val="103000"/>
                <a:lumMod val="102000"/>
                <a:tint val="94000"/>
              </a:schemeClr>
            </a:gs>
            <a:gs pos="50000">
              <a:schemeClr val="accent3">
                <a:hueOff val="0"/>
                <a:satOff val="0"/>
                <a:lumOff val="0"/>
                <a:alphaOff val="0"/>
                <a:satMod val="110000"/>
                <a:lumMod val="100000"/>
                <a:shade val="100000"/>
              </a:schemeClr>
            </a:gs>
            <a:gs pos="100000">
              <a:schemeClr val="accent3">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sp>
    <dsp:sp modelId="{D7A3728F-08AB-4573-B8B8-13D0B25CA243}">
      <dsp:nvSpPr>
        <dsp:cNvPr id="0" name=""/>
        <dsp:cNvSpPr/>
      </dsp:nvSpPr>
      <dsp:spPr>
        <a:xfrm>
          <a:off x="1413488" y="2031711"/>
          <a:ext cx="1036957" cy="658468"/>
        </a:xfrm>
        <a:prstGeom prst="roundRect">
          <a:avLst>
            <a:gd name="adj" fmla="val 10000"/>
          </a:avLst>
        </a:prstGeom>
        <a:solidFill>
          <a:schemeClr val="lt1">
            <a:alpha val="90000"/>
            <a:hueOff val="0"/>
            <a:satOff val="0"/>
            <a:lumOff val="0"/>
            <a:alphaOff val="0"/>
          </a:schemeClr>
        </a:solidFill>
        <a:ln w="6350" cap="flat" cmpd="sng" algn="ctr">
          <a:solidFill>
            <a:schemeClr val="accent3">
              <a:hueOff val="0"/>
              <a:satOff val="0"/>
              <a:lumOff val="0"/>
              <a:alphaOff val="0"/>
            </a:schemeClr>
          </a:solidFill>
          <a:prstDash val="solid"/>
          <a:miter lim="800000"/>
        </a:ln>
        <a:effectLst/>
      </dsp:spPr>
      <dsp:style>
        <a:lnRef idx="1">
          <a:scrgbClr r="0" g="0" b="0"/>
        </a:lnRef>
        <a:fillRef idx="1">
          <a:scrgbClr r="0" g="0" b="0"/>
        </a:fillRef>
        <a:effectRef idx="2">
          <a:scrgbClr r="0" g="0" b="0"/>
        </a:effectRef>
        <a:fontRef idx="minor"/>
      </dsp:style>
      <dsp:txBody>
        <a:bodyPr spcFirstLastPara="0" vert="horz" wrap="square" lIns="38100" tIns="38100" rIns="38100" bIns="38100" numCol="1" spcCol="1270" anchor="ctr" anchorCtr="0">
          <a:noAutofit/>
        </a:bodyPr>
        <a:lstStyle/>
        <a:p>
          <a:pPr marL="0" lvl="0" indent="0" algn="ctr" defTabSz="444500">
            <a:lnSpc>
              <a:spcPct val="90000"/>
            </a:lnSpc>
            <a:spcBef>
              <a:spcPct val="0"/>
            </a:spcBef>
            <a:spcAft>
              <a:spcPct val="35000"/>
            </a:spcAft>
            <a:buNone/>
          </a:pPr>
          <a:r>
            <a:rPr lang="zh-TW" altLang="en-US" sz="1000" kern="1200" dirty="0"/>
            <a:t>在校加保健保</a:t>
          </a:r>
        </a:p>
      </dsp:txBody>
      <dsp:txXfrm>
        <a:off x="1432774" y="2050997"/>
        <a:ext cx="998385" cy="619896"/>
      </dsp:txXfrm>
    </dsp:sp>
    <dsp:sp modelId="{A5EFEFDD-69BC-40B6-AD06-E308806B5007}">
      <dsp:nvSpPr>
        <dsp:cNvPr id="0" name=""/>
        <dsp:cNvSpPr/>
      </dsp:nvSpPr>
      <dsp:spPr>
        <a:xfrm>
          <a:off x="1298271" y="2882304"/>
          <a:ext cx="1036957" cy="658468"/>
        </a:xfrm>
        <a:prstGeom prst="roundRect">
          <a:avLst>
            <a:gd name="adj" fmla="val 10000"/>
          </a:avLst>
        </a:prstGeom>
        <a:gradFill rotWithShape="0">
          <a:gsLst>
            <a:gs pos="0">
              <a:schemeClr val="accent4">
                <a:hueOff val="0"/>
                <a:satOff val="0"/>
                <a:lumOff val="0"/>
                <a:alphaOff val="0"/>
                <a:satMod val="103000"/>
                <a:lumMod val="102000"/>
                <a:tint val="94000"/>
              </a:schemeClr>
            </a:gs>
            <a:gs pos="50000">
              <a:schemeClr val="accent4">
                <a:hueOff val="0"/>
                <a:satOff val="0"/>
                <a:lumOff val="0"/>
                <a:alphaOff val="0"/>
                <a:satMod val="110000"/>
                <a:lumMod val="100000"/>
                <a:shade val="100000"/>
              </a:schemeClr>
            </a:gs>
            <a:gs pos="100000">
              <a:schemeClr val="accent4">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sp>
    <dsp:sp modelId="{0231B91A-83FE-4277-A2D6-E0C25316864F}">
      <dsp:nvSpPr>
        <dsp:cNvPr id="0" name=""/>
        <dsp:cNvSpPr/>
      </dsp:nvSpPr>
      <dsp:spPr>
        <a:xfrm>
          <a:off x="1413488" y="2991761"/>
          <a:ext cx="1036957" cy="658468"/>
        </a:xfrm>
        <a:prstGeom prst="roundRect">
          <a:avLst>
            <a:gd name="adj" fmla="val 10000"/>
          </a:avLst>
        </a:prstGeom>
        <a:solidFill>
          <a:schemeClr val="lt1">
            <a:alpha val="90000"/>
            <a:hueOff val="0"/>
            <a:satOff val="0"/>
            <a:lumOff val="0"/>
            <a:alphaOff val="0"/>
          </a:schemeClr>
        </a:solidFill>
        <a:ln w="6350" cap="flat" cmpd="sng" algn="ctr">
          <a:solidFill>
            <a:schemeClr val="accent4">
              <a:hueOff val="0"/>
              <a:satOff val="0"/>
              <a:lumOff val="0"/>
              <a:alphaOff val="0"/>
            </a:schemeClr>
          </a:solidFill>
          <a:prstDash val="solid"/>
          <a:miter lim="800000"/>
        </a:ln>
        <a:effectLst/>
      </dsp:spPr>
      <dsp:style>
        <a:lnRef idx="1">
          <a:scrgbClr r="0" g="0" b="0"/>
        </a:lnRef>
        <a:fillRef idx="1">
          <a:scrgbClr r="0" g="0" b="0"/>
        </a:fillRef>
        <a:effectRef idx="2">
          <a:scrgbClr r="0" g="0" b="0"/>
        </a:effectRef>
        <a:fontRef idx="minor"/>
      </dsp:style>
      <dsp:txBody>
        <a:bodyPr spcFirstLastPara="0" vert="horz" wrap="square" lIns="38100" tIns="38100" rIns="38100" bIns="38100" numCol="1" spcCol="1270" anchor="ctr" anchorCtr="0">
          <a:noAutofit/>
        </a:bodyPr>
        <a:lstStyle/>
        <a:p>
          <a:pPr marL="0" lvl="0" indent="0" algn="ctr" defTabSz="444500">
            <a:lnSpc>
              <a:spcPct val="90000"/>
            </a:lnSpc>
            <a:spcBef>
              <a:spcPct val="0"/>
            </a:spcBef>
            <a:spcAft>
              <a:spcPct val="35000"/>
            </a:spcAft>
            <a:buNone/>
          </a:pPr>
          <a:r>
            <a:rPr lang="zh-TW" altLang="en-US" sz="1000" kern="1200" dirty="0"/>
            <a:t>無須支付個人補充保費</a:t>
          </a:r>
        </a:p>
      </dsp:txBody>
      <dsp:txXfrm>
        <a:off x="1432774" y="3011047"/>
        <a:ext cx="998385" cy="619896"/>
      </dsp:txXfrm>
    </dsp:sp>
    <dsp:sp modelId="{A6652E6D-AA17-48FE-8610-576D477F9A5C}">
      <dsp:nvSpPr>
        <dsp:cNvPr id="0" name=""/>
        <dsp:cNvSpPr/>
      </dsp:nvSpPr>
      <dsp:spPr>
        <a:xfrm>
          <a:off x="2565664" y="1922254"/>
          <a:ext cx="1036957" cy="658468"/>
        </a:xfrm>
        <a:prstGeom prst="roundRect">
          <a:avLst>
            <a:gd name="adj" fmla="val 10000"/>
          </a:avLst>
        </a:prstGeom>
        <a:gradFill rotWithShape="0">
          <a:gsLst>
            <a:gs pos="0">
              <a:schemeClr val="accent3">
                <a:hueOff val="0"/>
                <a:satOff val="0"/>
                <a:lumOff val="0"/>
                <a:alphaOff val="0"/>
                <a:satMod val="103000"/>
                <a:lumMod val="102000"/>
                <a:tint val="94000"/>
              </a:schemeClr>
            </a:gs>
            <a:gs pos="50000">
              <a:schemeClr val="accent3">
                <a:hueOff val="0"/>
                <a:satOff val="0"/>
                <a:lumOff val="0"/>
                <a:alphaOff val="0"/>
                <a:satMod val="110000"/>
                <a:lumMod val="100000"/>
                <a:shade val="100000"/>
              </a:schemeClr>
            </a:gs>
            <a:gs pos="100000">
              <a:schemeClr val="accent3">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sp>
    <dsp:sp modelId="{09A3CC48-0241-40EA-9BD0-E54B80178F71}">
      <dsp:nvSpPr>
        <dsp:cNvPr id="0" name=""/>
        <dsp:cNvSpPr/>
      </dsp:nvSpPr>
      <dsp:spPr>
        <a:xfrm>
          <a:off x="2680881" y="2031711"/>
          <a:ext cx="1036957" cy="658468"/>
        </a:xfrm>
        <a:prstGeom prst="roundRect">
          <a:avLst>
            <a:gd name="adj" fmla="val 10000"/>
          </a:avLst>
        </a:prstGeom>
        <a:solidFill>
          <a:schemeClr val="lt1">
            <a:alpha val="90000"/>
            <a:hueOff val="0"/>
            <a:satOff val="0"/>
            <a:lumOff val="0"/>
            <a:alphaOff val="0"/>
          </a:schemeClr>
        </a:solidFill>
        <a:ln w="6350" cap="flat" cmpd="sng" algn="ctr">
          <a:solidFill>
            <a:schemeClr val="accent3">
              <a:hueOff val="0"/>
              <a:satOff val="0"/>
              <a:lumOff val="0"/>
              <a:alphaOff val="0"/>
            </a:schemeClr>
          </a:solidFill>
          <a:prstDash val="solid"/>
          <a:miter lim="800000"/>
        </a:ln>
        <a:effectLst/>
      </dsp:spPr>
      <dsp:style>
        <a:lnRef idx="1">
          <a:scrgbClr r="0" g="0" b="0"/>
        </a:lnRef>
        <a:fillRef idx="1">
          <a:scrgbClr r="0" g="0" b="0"/>
        </a:fillRef>
        <a:effectRef idx="2">
          <a:scrgbClr r="0" g="0" b="0"/>
        </a:effectRef>
        <a:fontRef idx="minor"/>
      </dsp:style>
      <dsp:txBody>
        <a:bodyPr spcFirstLastPara="0" vert="horz" wrap="square" lIns="38100" tIns="38100" rIns="38100" bIns="38100" numCol="1" spcCol="1270" anchor="ctr" anchorCtr="0">
          <a:noAutofit/>
        </a:bodyPr>
        <a:lstStyle/>
        <a:p>
          <a:pPr marL="0" lvl="0" indent="0" algn="ctr" defTabSz="444500">
            <a:lnSpc>
              <a:spcPct val="90000"/>
            </a:lnSpc>
            <a:spcBef>
              <a:spcPct val="0"/>
            </a:spcBef>
            <a:spcAft>
              <a:spcPct val="35000"/>
            </a:spcAft>
            <a:buNone/>
          </a:pPr>
          <a:r>
            <a:rPr lang="zh-TW" altLang="en-US" sz="1000" b="1" kern="1200" dirty="0"/>
            <a:t>未在校加保健保且支領金額超過最低基本薪資</a:t>
          </a:r>
        </a:p>
      </dsp:txBody>
      <dsp:txXfrm>
        <a:off x="2700167" y="2050997"/>
        <a:ext cx="998385" cy="619896"/>
      </dsp:txXfrm>
    </dsp:sp>
    <dsp:sp modelId="{229BC1DB-644D-49F8-ABDF-48E9605F2CE5}">
      <dsp:nvSpPr>
        <dsp:cNvPr id="0" name=""/>
        <dsp:cNvSpPr/>
      </dsp:nvSpPr>
      <dsp:spPr>
        <a:xfrm>
          <a:off x="2565664" y="2882304"/>
          <a:ext cx="1036957" cy="658468"/>
        </a:xfrm>
        <a:prstGeom prst="roundRect">
          <a:avLst>
            <a:gd name="adj" fmla="val 10000"/>
          </a:avLst>
        </a:prstGeom>
        <a:gradFill rotWithShape="0">
          <a:gsLst>
            <a:gs pos="0">
              <a:schemeClr val="accent4">
                <a:hueOff val="0"/>
                <a:satOff val="0"/>
                <a:lumOff val="0"/>
                <a:alphaOff val="0"/>
                <a:satMod val="103000"/>
                <a:lumMod val="102000"/>
                <a:tint val="94000"/>
              </a:schemeClr>
            </a:gs>
            <a:gs pos="50000">
              <a:schemeClr val="accent4">
                <a:hueOff val="0"/>
                <a:satOff val="0"/>
                <a:lumOff val="0"/>
                <a:alphaOff val="0"/>
                <a:satMod val="110000"/>
                <a:lumMod val="100000"/>
                <a:shade val="100000"/>
              </a:schemeClr>
            </a:gs>
            <a:gs pos="100000">
              <a:schemeClr val="accent4">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sp>
    <dsp:sp modelId="{9D9EC172-3F25-403E-8EA1-822F94AC6112}">
      <dsp:nvSpPr>
        <dsp:cNvPr id="0" name=""/>
        <dsp:cNvSpPr/>
      </dsp:nvSpPr>
      <dsp:spPr>
        <a:xfrm>
          <a:off x="2680881" y="2991761"/>
          <a:ext cx="1036957" cy="658468"/>
        </a:xfrm>
        <a:prstGeom prst="roundRect">
          <a:avLst>
            <a:gd name="adj" fmla="val 10000"/>
          </a:avLst>
        </a:prstGeom>
        <a:solidFill>
          <a:schemeClr val="lt1">
            <a:alpha val="90000"/>
            <a:hueOff val="0"/>
            <a:satOff val="0"/>
            <a:lumOff val="0"/>
            <a:alphaOff val="0"/>
          </a:schemeClr>
        </a:solidFill>
        <a:ln w="6350" cap="flat" cmpd="sng" algn="ctr">
          <a:solidFill>
            <a:schemeClr val="accent4">
              <a:hueOff val="0"/>
              <a:satOff val="0"/>
              <a:lumOff val="0"/>
              <a:alphaOff val="0"/>
            </a:schemeClr>
          </a:solidFill>
          <a:prstDash val="solid"/>
          <a:miter lim="800000"/>
        </a:ln>
        <a:effectLst/>
      </dsp:spPr>
      <dsp:style>
        <a:lnRef idx="1">
          <a:scrgbClr r="0" g="0" b="0"/>
        </a:lnRef>
        <a:fillRef idx="1">
          <a:scrgbClr r="0" g="0" b="0"/>
        </a:fillRef>
        <a:effectRef idx="2">
          <a:scrgbClr r="0" g="0" b="0"/>
        </a:effectRef>
        <a:fontRef idx="minor"/>
      </dsp:style>
      <dsp:txBody>
        <a:bodyPr spcFirstLastPara="0" vert="horz" wrap="square" lIns="38100" tIns="38100" rIns="38100" bIns="38100" numCol="1" spcCol="1270" anchor="ctr" anchorCtr="0">
          <a:noAutofit/>
        </a:bodyPr>
        <a:lstStyle/>
        <a:p>
          <a:pPr marL="0" lvl="0" indent="0" algn="ctr" defTabSz="444500">
            <a:lnSpc>
              <a:spcPct val="90000"/>
            </a:lnSpc>
            <a:spcBef>
              <a:spcPct val="0"/>
            </a:spcBef>
            <a:spcAft>
              <a:spcPct val="35000"/>
            </a:spcAft>
            <a:buNone/>
          </a:pPr>
          <a:r>
            <a:rPr lang="zh-TW" altLang="en-US" sz="1000" b="1" kern="1200" dirty="0">
              <a:solidFill>
                <a:srgbClr val="FF0000"/>
              </a:solidFill>
              <a:latin typeface="微軟正黑體" panose="020B0604030504040204" pitchFamily="34" charset="-120"/>
              <a:ea typeface="微軟正黑體" panose="020B0604030504040204" pitchFamily="34" charset="-120"/>
            </a:rPr>
            <a:t>得支付個人補充保費</a:t>
          </a:r>
          <a:endParaRPr lang="zh-TW" altLang="en-US" sz="1000" b="1" kern="1200" dirty="0">
            <a:solidFill>
              <a:srgbClr val="FF0000"/>
            </a:solidFill>
          </a:endParaRPr>
        </a:p>
      </dsp:txBody>
      <dsp:txXfrm>
        <a:off x="2700167" y="3011047"/>
        <a:ext cx="998385" cy="619896"/>
      </dsp:txXfrm>
    </dsp:sp>
    <dsp:sp modelId="{26B06820-AE18-438F-98C0-BDE62AF4AF0F}">
      <dsp:nvSpPr>
        <dsp:cNvPr id="0" name=""/>
        <dsp:cNvSpPr/>
      </dsp:nvSpPr>
      <dsp:spPr>
        <a:xfrm>
          <a:off x="4466753" y="962204"/>
          <a:ext cx="1036957" cy="658468"/>
        </a:xfrm>
        <a:prstGeom prst="roundRect">
          <a:avLst>
            <a:gd name="adj" fmla="val 10000"/>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sp>
    <dsp:sp modelId="{466D8286-6569-4289-8B91-A953184AAAA8}">
      <dsp:nvSpPr>
        <dsp:cNvPr id="0" name=""/>
        <dsp:cNvSpPr/>
      </dsp:nvSpPr>
      <dsp:spPr>
        <a:xfrm>
          <a:off x="4581971" y="1071661"/>
          <a:ext cx="1036957" cy="658468"/>
        </a:xfrm>
        <a:prstGeom prst="roundRect">
          <a:avLst>
            <a:gd name="adj" fmla="val 10000"/>
          </a:avLst>
        </a:prstGeom>
        <a:solidFill>
          <a:schemeClr val="lt1">
            <a:alpha val="90000"/>
            <a:hueOff val="0"/>
            <a:satOff val="0"/>
            <a:lumOff val="0"/>
            <a:alphaOff val="0"/>
          </a:schemeClr>
        </a:solidFill>
        <a:ln w="6350" cap="flat" cmpd="sng" algn="ctr">
          <a:solidFill>
            <a:schemeClr val="accent2">
              <a:hueOff val="0"/>
              <a:satOff val="0"/>
              <a:lumOff val="0"/>
              <a:alphaOff val="0"/>
            </a:schemeClr>
          </a:solidFill>
          <a:prstDash val="solid"/>
          <a:miter lim="800000"/>
        </a:ln>
        <a:effectLst/>
      </dsp:spPr>
      <dsp:style>
        <a:lnRef idx="1">
          <a:scrgbClr r="0" g="0" b="0"/>
        </a:lnRef>
        <a:fillRef idx="1">
          <a:scrgbClr r="0" g="0" b="0"/>
        </a:fillRef>
        <a:effectRef idx="2">
          <a:scrgbClr r="0" g="0" b="0"/>
        </a:effectRef>
        <a:fontRef idx="minor"/>
      </dsp:style>
      <dsp:txBody>
        <a:bodyPr spcFirstLastPara="0" vert="horz" wrap="square" lIns="38100" tIns="38100" rIns="38100" bIns="38100" numCol="1" spcCol="1270" anchor="ctr" anchorCtr="0">
          <a:noAutofit/>
        </a:bodyPr>
        <a:lstStyle/>
        <a:p>
          <a:pPr marL="0" lvl="0" indent="0" algn="ctr" defTabSz="444500">
            <a:lnSpc>
              <a:spcPct val="90000"/>
            </a:lnSpc>
            <a:spcBef>
              <a:spcPct val="0"/>
            </a:spcBef>
            <a:spcAft>
              <a:spcPct val="35000"/>
            </a:spcAft>
            <a:buNone/>
          </a:pPr>
          <a:r>
            <a:rPr lang="zh-TW" altLang="en-US" sz="1000" b="1" kern="1200" dirty="0"/>
            <a:t>雇主補充保費</a:t>
          </a:r>
        </a:p>
      </dsp:txBody>
      <dsp:txXfrm>
        <a:off x="4601257" y="1090947"/>
        <a:ext cx="998385" cy="619896"/>
      </dsp:txXfrm>
    </dsp:sp>
    <dsp:sp modelId="{075D846A-172D-48C6-B84E-3C000AD854DC}">
      <dsp:nvSpPr>
        <dsp:cNvPr id="0" name=""/>
        <dsp:cNvSpPr/>
      </dsp:nvSpPr>
      <dsp:spPr>
        <a:xfrm>
          <a:off x="3833057" y="1922254"/>
          <a:ext cx="1036957" cy="658468"/>
        </a:xfrm>
        <a:prstGeom prst="roundRect">
          <a:avLst>
            <a:gd name="adj" fmla="val 10000"/>
          </a:avLst>
        </a:prstGeom>
        <a:gradFill rotWithShape="0">
          <a:gsLst>
            <a:gs pos="0">
              <a:schemeClr val="accent3">
                <a:hueOff val="0"/>
                <a:satOff val="0"/>
                <a:lumOff val="0"/>
                <a:alphaOff val="0"/>
                <a:satMod val="103000"/>
                <a:lumMod val="102000"/>
                <a:tint val="94000"/>
              </a:schemeClr>
            </a:gs>
            <a:gs pos="50000">
              <a:schemeClr val="accent3">
                <a:hueOff val="0"/>
                <a:satOff val="0"/>
                <a:lumOff val="0"/>
                <a:alphaOff val="0"/>
                <a:satMod val="110000"/>
                <a:lumMod val="100000"/>
                <a:shade val="100000"/>
              </a:schemeClr>
            </a:gs>
            <a:gs pos="100000">
              <a:schemeClr val="accent3">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sp>
    <dsp:sp modelId="{CFE637B6-1BD8-4E14-8338-BD9AC518EF63}">
      <dsp:nvSpPr>
        <dsp:cNvPr id="0" name=""/>
        <dsp:cNvSpPr/>
      </dsp:nvSpPr>
      <dsp:spPr>
        <a:xfrm>
          <a:off x="3948274" y="2031711"/>
          <a:ext cx="1036957" cy="658468"/>
        </a:xfrm>
        <a:prstGeom prst="roundRect">
          <a:avLst>
            <a:gd name="adj" fmla="val 10000"/>
          </a:avLst>
        </a:prstGeom>
        <a:solidFill>
          <a:schemeClr val="lt1">
            <a:alpha val="90000"/>
            <a:hueOff val="0"/>
            <a:satOff val="0"/>
            <a:lumOff val="0"/>
            <a:alphaOff val="0"/>
          </a:schemeClr>
        </a:solidFill>
        <a:ln w="6350" cap="flat" cmpd="sng" algn="ctr">
          <a:solidFill>
            <a:schemeClr val="accent3">
              <a:hueOff val="0"/>
              <a:satOff val="0"/>
              <a:lumOff val="0"/>
              <a:alphaOff val="0"/>
            </a:schemeClr>
          </a:solidFill>
          <a:prstDash val="solid"/>
          <a:miter lim="800000"/>
        </a:ln>
        <a:effectLst/>
      </dsp:spPr>
      <dsp:style>
        <a:lnRef idx="1">
          <a:scrgbClr r="0" g="0" b="0"/>
        </a:lnRef>
        <a:fillRef idx="1">
          <a:scrgbClr r="0" g="0" b="0"/>
        </a:fillRef>
        <a:effectRef idx="2">
          <a:scrgbClr r="0" g="0" b="0"/>
        </a:effectRef>
        <a:fontRef idx="minor"/>
      </dsp:style>
      <dsp:txBody>
        <a:bodyPr spcFirstLastPara="0" vert="horz" wrap="square" lIns="38100" tIns="38100" rIns="38100" bIns="38100" numCol="1" spcCol="1270" anchor="ctr" anchorCtr="0">
          <a:noAutofit/>
        </a:bodyPr>
        <a:lstStyle/>
        <a:p>
          <a:pPr marL="0" lvl="0" indent="0" algn="ctr" defTabSz="444500">
            <a:lnSpc>
              <a:spcPct val="90000"/>
            </a:lnSpc>
            <a:spcBef>
              <a:spcPct val="0"/>
            </a:spcBef>
            <a:spcAft>
              <a:spcPct val="35000"/>
            </a:spcAft>
            <a:buNone/>
          </a:pPr>
          <a:r>
            <a:rPr lang="zh-TW" altLang="en-US" sz="1000" kern="1200" dirty="0"/>
            <a:t>專任助理</a:t>
          </a:r>
        </a:p>
      </dsp:txBody>
      <dsp:txXfrm>
        <a:off x="3967560" y="2050997"/>
        <a:ext cx="998385" cy="619896"/>
      </dsp:txXfrm>
    </dsp:sp>
    <dsp:sp modelId="{074BB48E-B08D-4158-A3D5-ACC24C0EC691}">
      <dsp:nvSpPr>
        <dsp:cNvPr id="0" name=""/>
        <dsp:cNvSpPr/>
      </dsp:nvSpPr>
      <dsp:spPr>
        <a:xfrm>
          <a:off x="3833057" y="2882304"/>
          <a:ext cx="1036957" cy="658468"/>
        </a:xfrm>
        <a:prstGeom prst="roundRect">
          <a:avLst>
            <a:gd name="adj" fmla="val 10000"/>
          </a:avLst>
        </a:prstGeom>
        <a:gradFill rotWithShape="0">
          <a:gsLst>
            <a:gs pos="0">
              <a:schemeClr val="accent4">
                <a:hueOff val="0"/>
                <a:satOff val="0"/>
                <a:lumOff val="0"/>
                <a:alphaOff val="0"/>
                <a:satMod val="103000"/>
                <a:lumMod val="102000"/>
                <a:tint val="94000"/>
              </a:schemeClr>
            </a:gs>
            <a:gs pos="50000">
              <a:schemeClr val="accent4">
                <a:hueOff val="0"/>
                <a:satOff val="0"/>
                <a:lumOff val="0"/>
                <a:alphaOff val="0"/>
                <a:satMod val="110000"/>
                <a:lumMod val="100000"/>
                <a:shade val="100000"/>
              </a:schemeClr>
            </a:gs>
            <a:gs pos="100000">
              <a:schemeClr val="accent4">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sp>
    <dsp:sp modelId="{94EA5C35-F95D-4854-9E4A-29FC6805146C}">
      <dsp:nvSpPr>
        <dsp:cNvPr id="0" name=""/>
        <dsp:cNvSpPr/>
      </dsp:nvSpPr>
      <dsp:spPr>
        <a:xfrm>
          <a:off x="3948274" y="2991761"/>
          <a:ext cx="1036957" cy="658468"/>
        </a:xfrm>
        <a:prstGeom prst="roundRect">
          <a:avLst>
            <a:gd name="adj" fmla="val 10000"/>
          </a:avLst>
        </a:prstGeom>
        <a:solidFill>
          <a:schemeClr val="lt1">
            <a:alpha val="90000"/>
            <a:hueOff val="0"/>
            <a:satOff val="0"/>
            <a:lumOff val="0"/>
            <a:alphaOff val="0"/>
          </a:schemeClr>
        </a:solidFill>
        <a:ln w="6350" cap="flat" cmpd="sng" algn="ctr">
          <a:solidFill>
            <a:schemeClr val="accent4">
              <a:hueOff val="0"/>
              <a:satOff val="0"/>
              <a:lumOff val="0"/>
              <a:alphaOff val="0"/>
            </a:schemeClr>
          </a:solidFill>
          <a:prstDash val="solid"/>
          <a:miter lim="800000"/>
        </a:ln>
        <a:effectLst/>
      </dsp:spPr>
      <dsp:style>
        <a:lnRef idx="1">
          <a:scrgbClr r="0" g="0" b="0"/>
        </a:lnRef>
        <a:fillRef idx="1">
          <a:scrgbClr r="0" g="0" b="0"/>
        </a:fillRef>
        <a:effectRef idx="2">
          <a:scrgbClr r="0" g="0" b="0"/>
        </a:effectRef>
        <a:fontRef idx="minor"/>
      </dsp:style>
      <dsp:txBody>
        <a:bodyPr spcFirstLastPara="0" vert="horz" wrap="square" lIns="38100" tIns="38100" rIns="38100" bIns="38100" numCol="1" spcCol="1270" anchor="ctr" anchorCtr="0">
          <a:noAutofit/>
        </a:bodyPr>
        <a:lstStyle/>
        <a:p>
          <a:pPr marL="0" lvl="0" indent="0" algn="ctr" defTabSz="444500">
            <a:lnSpc>
              <a:spcPct val="90000"/>
            </a:lnSpc>
            <a:spcBef>
              <a:spcPct val="0"/>
            </a:spcBef>
            <a:spcAft>
              <a:spcPct val="35000"/>
            </a:spcAft>
            <a:buNone/>
          </a:pPr>
          <a:r>
            <a:rPr lang="zh-TW" altLang="en-US" sz="1000" kern="1200" dirty="0"/>
            <a:t>無須支付雇主補充保費</a:t>
          </a:r>
        </a:p>
      </dsp:txBody>
      <dsp:txXfrm>
        <a:off x="3967560" y="3011047"/>
        <a:ext cx="998385" cy="619896"/>
      </dsp:txXfrm>
    </dsp:sp>
    <dsp:sp modelId="{1B6DA19E-3EBE-4F89-9807-CBB8223C482E}">
      <dsp:nvSpPr>
        <dsp:cNvPr id="0" name=""/>
        <dsp:cNvSpPr/>
      </dsp:nvSpPr>
      <dsp:spPr>
        <a:xfrm>
          <a:off x="5100450" y="1922254"/>
          <a:ext cx="1036957" cy="658468"/>
        </a:xfrm>
        <a:prstGeom prst="roundRect">
          <a:avLst>
            <a:gd name="adj" fmla="val 10000"/>
          </a:avLst>
        </a:prstGeom>
        <a:gradFill rotWithShape="0">
          <a:gsLst>
            <a:gs pos="0">
              <a:schemeClr val="accent3">
                <a:hueOff val="0"/>
                <a:satOff val="0"/>
                <a:lumOff val="0"/>
                <a:alphaOff val="0"/>
                <a:satMod val="103000"/>
                <a:lumMod val="102000"/>
                <a:tint val="94000"/>
              </a:schemeClr>
            </a:gs>
            <a:gs pos="50000">
              <a:schemeClr val="accent3">
                <a:hueOff val="0"/>
                <a:satOff val="0"/>
                <a:lumOff val="0"/>
                <a:alphaOff val="0"/>
                <a:satMod val="110000"/>
                <a:lumMod val="100000"/>
                <a:shade val="100000"/>
              </a:schemeClr>
            </a:gs>
            <a:gs pos="100000">
              <a:schemeClr val="accent3">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sp>
    <dsp:sp modelId="{3A11A855-B7CB-48C9-B6D0-6F7B3EFFE130}">
      <dsp:nvSpPr>
        <dsp:cNvPr id="0" name=""/>
        <dsp:cNvSpPr/>
      </dsp:nvSpPr>
      <dsp:spPr>
        <a:xfrm>
          <a:off x="5215667" y="2031711"/>
          <a:ext cx="1036957" cy="658468"/>
        </a:xfrm>
        <a:prstGeom prst="roundRect">
          <a:avLst>
            <a:gd name="adj" fmla="val 10000"/>
          </a:avLst>
        </a:prstGeom>
        <a:solidFill>
          <a:schemeClr val="lt1">
            <a:alpha val="90000"/>
            <a:hueOff val="0"/>
            <a:satOff val="0"/>
            <a:lumOff val="0"/>
            <a:alphaOff val="0"/>
          </a:schemeClr>
        </a:solidFill>
        <a:ln w="6350" cap="flat" cmpd="sng" algn="ctr">
          <a:solidFill>
            <a:schemeClr val="accent3">
              <a:hueOff val="0"/>
              <a:satOff val="0"/>
              <a:lumOff val="0"/>
              <a:alphaOff val="0"/>
            </a:schemeClr>
          </a:solidFill>
          <a:prstDash val="solid"/>
          <a:miter lim="800000"/>
        </a:ln>
        <a:effectLst/>
      </dsp:spPr>
      <dsp:style>
        <a:lnRef idx="1">
          <a:scrgbClr r="0" g="0" b="0"/>
        </a:lnRef>
        <a:fillRef idx="1">
          <a:scrgbClr r="0" g="0" b="0"/>
        </a:fillRef>
        <a:effectRef idx="2">
          <a:scrgbClr r="0" g="0" b="0"/>
        </a:effectRef>
        <a:fontRef idx="minor"/>
      </dsp:style>
      <dsp:txBody>
        <a:bodyPr spcFirstLastPara="0" vert="horz" wrap="square" lIns="38100" tIns="38100" rIns="38100" bIns="38100" numCol="1" spcCol="1270" anchor="ctr" anchorCtr="0">
          <a:noAutofit/>
        </a:bodyPr>
        <a:lstStyle/>
        <a:p>
          <a:pPr marL="0" lvl="0" indent="0" algn="ctr" defTabSz="444500">
            <a:lnSpc>
              <a:spcPct val="90000"/>
            </a:lnSpc>
            <a:spcBef>
              <a:spcPct val="0"/>
            </a:spcBef>
            <a:spcAft>
              <a:spcPct val="35000"/>
            </a:spcAft>
            <a:buNone/>
          </a:pPr>
          <a:r>
            <a:rPr lang="zh-TW" altLang="en-US" sz="1000" b="1" kern="1200" dirty="0"/>
            <a:t>其他</a:t>
          </a:r>
        </a:p>
      </dsp:txBody>
      <dsp:txXfrm>
        <a:off x="5234953" y="2050997"/>
        <a:ext cx="998385" cy="619896"/>
      </dsp:txXfrm>
    </dsp:sp>
    <dsp:sp modelId="{67FAE40E-47AA-4DD9-82F3-0B3482EDCFBA}">
      <dsp:nvSpPr>
        <dsp:cNvPr id="0" name=""/>
        <dsp:cNvSpPr/>
      </dsp:nvSpPr>
      <dsp:spPr>
        <a:xfrm>
          <a:off x="5100450" y="2882304"/>
          <a:ext cx="1036957" cy="658468"/>
        </a:xfrm>
        <a:prstGeom prst="roundRect">
          <a:avLst>
            <a:gd name="adj" fmla="val 10000"/>
          </a:avLst>
        </a:prstGeom>
        <a:gradFill rotWithShape="0">
          <a:gsLst>
            <a:gs pos="0">
              <a:schemeClr val="accent4">
                <a:hueOff val="0"/>
                <a:satOff val="0"/>
                <a:lumOff val="0"/>
                <a:alphaOff val="0"/>
                <a:satMod val="103000"/>
                <a:lumMod val="102000"/>
                <a:tint val="94000"/>
              </a:schemeClr>
            </a:gs>
            <a:gs pos="50000">
              <a:schemeClr val="accent4">
                <a:hueOff val="0"/>
                <a:satOff val="0"/>
                <a:lumOff val="0"/>
                <a:alphaOff val="0"/>
                <a:satMod val="110000"/>
                <a:lumMod val="100000"/>
                <a:shade val="100000"/>
              </a:schemeClr>
            </a:gs>
            <a:gs pos="100000">
              <a:schemeClr val="accent4">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sp>
    <dsp:sp modelId="{8B61621F-E14A-47D2-8387-416CD2FB749E}">
      <dsp:nvSpPr>
        <dsp:cNvPr id="0" name=""/>
        <dsp:cNvSpPr/>
      </dsp:nvSpPr>
      <dsp:spPr>
        <a:xfrm>
          <a:off x="5215667" y="2991761"/>
          <a:ext cx="1036957" cy="658468"/>
        </a:xfrm>
        <a:prstGeom prst="roundRect">
          <a:avLst>
            <a:gd name="adj" fmla="val 10000"/>
          </a:avLst>
        </a:prstGeom>
        <a:solidFill>
          <a:schemeClr val="lt1">
            <a:alpha val="90000"/>
            <a:hueOff val="0"/>
            <a:satOff val="0"/>
            <a:lumOff val="0"/>
            <a:alphaOff val="0"/>
          </a:schemeClr>
        </a:solidFill>
        <a:ln w="6350" cap="flat" cmpd="sng" algn="ctr">
          <a:solidFill>
            <a:schemeClr val="accent4">
              <a:hueOff val="0"/>
              <a:satOff val="0"/>
              <a:lumOff val="0"/>
              <a:alphaOff val="0"/>
            </a:schemeClr>
          </a:solidFill>
          <a:prstDash val="solid"/>
          <a:miter lim="800000"/>
        </a:ln>
        <a:effectLst/>
      </dsp:spPr>
      <dsp:style>
        <a:lnRef idx="1">
          <a:scrgbClr r="0" g="0" b="0"/>
        </a:lnRef>
        <a:fillRef idx="1">
          <a:scrgbClr r="0" g="0" b="0"/>
        </a:fillRef>
        <a:effectRef idx="2">
          <a:scrgbClr r="0" g="0" b="0"/>
        </a:effectRef>
        <a:fontRef idx="minor"/>
      </dsp:style>
      <dsp:txBody>
        <a:bodyPr spcFirstLastPara="0" vert="horz" wrap="square" lIns="38100" tIns="38100" rIns="38100" bIns="38100" numCol="1" spcCol="1270" anchor="ctr" anchorCtr="0">
          <a:noAutofit/>
        </a:bodyPr>
        <a:lstStyle/>
        <a:p>
          <a:pPr marL="0" lvl="0" indent="0" algn="ctr" defTabSz="444500">
            <a:lnSpc>
              <a:spcPct val="90000"/>
            </a:lnSpc>
            <a:spcBef>
              <a:spcPct val="0"/>
            </a:spcBef>
            <a:spcAft>
              <a:spcPct val="35000"/>
            </a:spcAft>
            <a:buNone/>
          </a:pPr>
          <a:r>
            <a:rPr lang="zh-TW" altLang="en-US" sz="1000" b="1" kern="1200" dirty="0">
              <a:solidFill>
                <a:srgbClr val="FF0000"/>
              </a:solidFill>
              <a:latin typeface="微軟正黑體" panose="020B0604030504040204" pitchFamily="34" charset="-120"/>
              <a:ea typeface="微軟正黑體" panose="020B0604030504040204" pitchFamily="34" charset="-120"/>
            </a:rPr>
            <a:t>得支付雇主補充保費</a:t>
          </a:r>
          <a:endParaRPr lang="zh-TW" altLang="en-US" sz="1000" b="1" kern="1200" dirty="0">
            <a:solidFill>
              <a:srgbClr val="FF0000"/>
            </a:solidFill>
          </a:endParaRPr>
        </a:p>
      </dsp:txBody>
      <dsp:txXfrm>
        <a:off x="5234953" y="3011047"/>
        <a:ext cx="998385" cy="619896"/>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82A3D24-6083-4546-8C6D-DEE86BAAAE49}" type="datetimeFigureOut">
              <a:rPr lang="zh-CN" altLang="en-US" smtClean="0"/>
              <a:t>2024/11/28</a:t>
            </a:fld>
            <a:endParaRPr lang="zh-CN" alt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ltLang="zh-CN"/>
              <a:t>Click to 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endParaRPr lang="zh-CN" alt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3ED8765-8EF3-408C-9341-152904E414ED}" type="slidenum">
              <a:rPr lang="zh-CN" altLang="en-US" smtClean="0"/>
              <a:t>‹#›</a:t>
            </a:fld>
            <a:endParaRPr lang="zh-CN" altLang="en-US"/>
          </a:p>
        </p:txBody>
      </p:sp>
    </p:spTree>
    <p:extLst>
      <p:ext uri="{BB962C8B-B14F-4D97-AF65-F5344CB8AC3E}">
        <p14:creationId xmlns:p14="http://schemas.microsoft.com/office/powerpoint/2010/main" val="189854260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标题幻灯片">
    <p:spTree>
      <p:nvGrpSpPr>
        <p:cNvPr id="1" name=""/>
        <p:cNvGrpSpPr/>
        <p:nvPr/>
      </p:nvGrpSpPr>
      <p:grpSpPr>
        <a:xfrm>
          <a:off x="0" y="0"/>
          <a:ext cx="0" cy="0"/>
          <a:chOff x="0" y="0"/>
          <a:chExt cx="0" cy="0"/>
        </a:xfrm>
      </p:grpSpPr>
      <p:pic>
        <p:nvPicPr>
          <p:cNvPr id="7" name="圖片 6">
            <a:extLst>
              <a:ext uri="{FF2B5EF4-FFF2-40B4-BE49-F238E27FC236}">
                <a16:creationId xmlns:a16="http://schemas.microsoft.com/office/drawing/2014/main" id="{8BC5AAF6-DA14-1919-CFBE-115BD3222C29}"/>
              </a:ext>
            </a:extLst>
          </p:cNvPr>
          <p:cNvPicPr>
            <a:picLocks noChangeAspect="1"/>
          </p:cNvPicPr>
          <p:nvPr userDrawn="1"/>
        </p:nvPicPr>
        <p:blipFill rotWithShape="1">
          <a:blip r:embed="rId2"/>
          <a:srcRect t="5357" b="10352"/>
          <a:stretch/>
        </p:blipFill>
        <p:spPr>
          <a:xfrm>
            <a:off x="0" y="0"/>
            <a:ext cx="12192000" cy="6858000"/>
          </a:xfrm>
          <a:prstGeom prst="rect">
            <a:avLst/>
          </a:prstGeom>
        </p:spPr>
      </p:pic>
      <p:sp>
        <p:nvSpPr>
          <p:cNvPr id="2" name="標題 1">
            <a:extLst>
              <a:ext uri="{FF2B5EF4-FFF2-40B4-BE49-F238E27FC236}">
                <a16:creationId xmlns:a16="http://schemas.microsoft.com/office/drawing/2014/main" id="{E545B57F-7D9D-4AD8-9FE4-E5267D65BB87}"/>
              </a:ext>
            </a:extLst>
          </p:cNvPr>
          <p:cNvSpPr>
            <a:spLocks noGrp="1"/>
          </p:cNvSpPr>
          <p:nvPr>
            <p:ph type="ctrTitle" hasCustomPrompt="1"/>
          </p:nvPr>
        </p:nvSpPr>
        <p:spPr>
          <a:xfrm>
            <a:off x="2822899" y="2756674"/>
            <a:ext cx="6533502" cy="1173162"/>
          </a:xfrm>
        </p:spPr>
        <p:txBody>
          <a:bodyPr vert="horz" lIns="91440" tIns="45720" rIns="91440" bIns="45720" rtlCol="0" anchor="b">
            <a:noAutofit/>
          </a:bodyPr>
          <a:lstStyle>
            <a:lvl1pPr marL="0" algn="ctr" defTabSz="914354" rtl="0" eaLnBrk="1" latinLnBrk="0" hangingPunct="1">
              <a:lnSpc>
                <a:spcPct val="90000"/>
              </a:lnSpc>
              <a:spcBef>
                <a:spcPct val="0"/>
              </a:spcBef>
              <a:buNone/>
              <a:defRPr lang="zh-CN" altLang="en-US" sz="4800" b="1" kern="1200" dirty="0">
                <a:solidFill>
                  <a:schemeClr val="tx1"/>
                </a:solidFill>
                <a:latin typeface="+mn-lt"/>
                <a:ea typeface="+mn-ea"/>
                <a:cs typeface="+mn-cs"/>
              </a:defRPr>
            </a:lvl1pPr>
          </a:lstStyle>
          <a:p>
            <a:pPr lvl="0" defTabSz="914354"/>
            <a:r>
              <a:rPr lang="en-US" altLang="zh-CN" dirty="0"/>
              <a:t>Click to edit </a:t>
            </a:r>
            <a:br>
              <a:rPr lang="en-US" altLang="zh-CN" dirty="0"/>
            </a:br>
            <a:r>
              <a:rPr lang="en-US" altLang="zh-CN" dirty="0"/>
              <a:t>Master title style</a:t>
            </a:r>
            <a:endParaRPr lang="zh-CN" altLang="en-US" dirty="0"/>
          </a:p>
        </p:txBody>
      </p:sp>
      <p:sp>
        <p:nvSpPr>
          <p:cNvPr id="8" name="文字版面配置區 7">
            <a:extLst>
              <a:ext uri="{FF2B5EF4-FFF2-40B4-BE49-F238E27FC236}">
                <a16:creationId xmlns:a16="http://schemas.microsoft.com/office/drawing/2014/main" id="{44C4A721-803B-47CB-B99E-1D01E8E0169F}"/>
              </a:ext>
            </a:extLst>
          </p:cNvPr>
          <p:cNvSpPr>
            <a:spLocks noGrp="1"/>
          </p:cNvSpPr>
          <p:nvPr>
            <p:ph type="body" sz="quarter" idx="13" hasCustomPrompt="1"/>
          </p:nvPr>
        </p:nvSpPr>
        <p:spPr>
          <a:xfrm>
            <a:off x="5949950" y="6041844"/>
            <a:ext cx="5568950" cy="296271"/>
          </a:xfrm>
        </p:spPr>
        <p:txBody>
          <a:bodyPr vert="horz" lIns="91440" tIns="45720" rIns="91440" bIns="45720" rtlCol="0" anchor="ctr">
            <a:normAutofit/>
          </a:bodyPr>
          <a:lstStyle>
            <a:lvl1pPr marL="0" indent="0" algn="r">
              <a:buNone/>
              <a:defRPr lang="en-US" altLang="zh-CN" sz="1000" b="0" smtClean="0"/>
            </a:lvl1pPr>
            <a:lvl2pPr>
              <a:defRPr lang="en-US" altLang="zh-CN" sz="1600" smtClean="0"/>
            </a:lvl2pPr>
            <a:lvl3pPr>
              <a:defRPr lang="en-US" altLang="zh-CN" sz="1400" smtClean="0"/>
            </a:lvl3pPr>
            <a:lvl4pPr>
              <a:defRPr lang="en-US" altLang="zh-CN" sz="1200" smtClean="0"/>
            </a:lvl4pPr>
            <a:lvl5pPr>
              <a:defRPr lang="zh-CN" altLang="en-US" sz="1200"/>
            </a:lvl5pPr>
          </a:lstStyle>
          <a:p>
            <a:r>
              <a:rPr lang="en-US" altLang="zh-CN" dirty="0"/>
              <a:t>Speaker name and title</a:t>
            </a:r>
          </a:p>
        </p:txBody>
      </p:sp>
      <p:sp>
        <p:nvSpPr>
          <p:cNvPr id="9" name="文字版面配置區 8">
            <a:extLst>
              <a:ext uri="{FF2B5EF4-FFF2-40B4-BE49-F238E27FC236}">
                <a16:creationId xmlns:a16="http://schemas.microsoft.com/office/drawing/2014/main" id="{CA939A61-406D-45DC-B757-059EFAA05866}"/>
              </a:ext>
            </a:extLst>
          </p:cNvPr>
          <p:cNvSpPr>
            <a:spLocks noGrp="1"/>
          </p:cNvSpPr>
          <p:nvPr>
            <p:ph type="body" sz="quarter" idx="14" hasCustomPrompt="1"/>
          </p:nvPr>
        </p:nvSpPr>
        <p:spPr>
          <a:xfrm>
            <a:off x="660400" y="6041844"/>
            <a:ext cx="5568950" cy="296271"/>
          </a:xfrm>
        </p:spPr>
        <p:txBody>
          <a:bodyPr vert="horz" lIns="91440" tIns="45720" rIns="91440" bIns="45720" rtlCol="0" anchor="ctr">
            <a:normAutofit/>
          </a:bodyPr>
          <a:lstStyle>
            <a:lvl1pPr marL="0" indent="0">
              <a:buNone/>
              <a:defRPr lang="en-US" altLang="zh-CN" sz="1000" b="0" smtClean="0"/>
            </a:lvl1pPr>
            <a:lvl2pPr>
              <a:defRPr lang="en-US" altLang="zh-CN" sz="1600" smtClean="0"/>
            </a:lvl2pPr>
            <a:lvl3pPr>
              <a:defRPr lang="en-US" altLang="zh-CN" sz="1400" smtClean="0"/>
            </a:lvl3pPr>
            <a:lvl4pPr>
              <a:defRPr lang="en-US" altLang="zh-CN" sz="1200" smtClean="0"/>
            </a:lvl4pPr>
            <a:lvl5pPr>
              <a:defRPr lang="zh-CN" altLang="en-US" sz="1200"/>
            </a:lvl5pPr>
          </a:lstStyle>
          <a:p>
            <a:r>
              <a:rPr lang="en-US" altLang="zh-CN" dirty="0"/>
              <a:t>OfficePLUS</a:t>
            </a:r>
            <a:endParaRPr lang="en-US" altLang="en-US" dirty="0"/>
          </a:p>
        </p:txBody>
      </p:sp>
      <p:sp>
        <p:nvSpPr>
          <p:cNvPr id="12" name="文字版面配置區 11">
            <a:extLst>
              <a:ext uri="{FF2B5EF4-FFF2-40B4-BE49-F238E27FC236}">
                <a16:creationId xmlns:a16="http://schemas.microsoft.com/office/drawing/2014/main" id="{4EF3F9F2-2DBE-4016-9D2B-F5CF4BE8EBCE}"/>
              </a:ext>
            </a:extLst>
          </p:cNvPr>
          <p:cNvSpPr>
            <a:spLocks noGrp="1"/>
          </p:cNvSpPr>
          <p:nvPr>
            <p:ph type="body" sz="quarter" idx="15" hasCustomPrompt="1"/>
          </p:nvPr>
        </p:nvSpPr>
        <p:spPr>
          <a:xfrm>
            <a:off x="660400" y="519885"/>
            <a:ext cx="1039091" cy="296271"/>
          </a:xfrm>
        </p:spPr>
        <p:txBody>
          <a:bodyPr vert="horz" wrap="none" lIns="91440" tIns="45720" rIns="91440" bIns="45720" rtlCol="0" anchor="ctr">
            <a:normAutofit/>
          </a:bodyPr>
          <a:lstStyle>
            <a:lvl1pPr marL="0" indent="0">
              <a:buNone/>
              <a:defRPr lang="en-US" altLang="zh-CN" sz="1200" b="1" smtClean="0"/>
            </a:lvl1pPr>
            <a:lvl2pPr>
              <a:defRPr lang="en-US" altLang="zh-CN" sz="1600" smtClean="0"/>
            </a:lvl2pPr>
            <a:lvl3pPr>
              <a:defRPr lang="en-US" altLang="zh-CN" sz="1400" smtClean="0"/>
            </a:lvl3pPr>
            <a:lvl4pPr>
              <a:defRPr lang="en-US" altLang="zh-CN" sz="1200" smtClean="0"/>
            </a:lvl4pPr>
            <a:lvl5pPr>
              <a:defRPr lang="zh-CN" altLang="en-US" sz="1200"/>
            </a:lvl5pPr>
          </a:lstStyle>
          <a:p>
            <a:r>
              <a:rPr lang="en-US" altLang="zh-CN" dirty="0"/>
              <a:t>LGOO HERE</a:t>
            </a:r>
          </a:p>
        </p:txBody>
      </p:sp>
      <p:sp>
        <p:nvSpPr>
          <p:cNvPr id="10" name="手繪多邊形: 圖案 9">
            <a:extLst>
              <a:ext uri="{FF2B5EF4-FFF2-40B4-BE49-F238E27FC236}">
                <a16:creationId xmlns:a16="http://schemas.microsoft.com/office/drawing/2014/main" id="{FEDBB135-DCE9-80F4-72D5-021EDDC6ABAF}"/>
              </a:ext>
            </a:extLst>
          </p:cNvPr>
          <p:cNvSpPr>
            <a:spLocks/>
          </p:cNvSpPr>
          <p:nvPr userDrawn="1"/>
        </p:nvSpPr>
        <p:spPr bwMode="auto">
          <a:xfrm>
            <a:off x="3856263" y="4121150"/>
            <a:ext cx="4343400" cy="698500"/>
          </a:xfrm>
          <a:custGeom>
            <a:avLst/>
            <a:gdLst>
              <a:gd name="T0" fmla="*/ 2736 w 2736"/>
              <a:gd name="T1" fmla="*/ 672 h 672"/>
              <a:gd name="T2" fmla="*/ 0 w 2736"/>
              <a:gd name="T3" fmla="*/ 672 h 672"/>
              <a:gd name="T4" fmla="*/ 214 w 2736"/>
              <a:gd name="T5" fmla="*/ 328 h 672"/>
              <a:gd name="T6" fmla="*/ 0 w 2736"/>
              <a:gd name="T7" fmla="*/ 0 h 672"/>
              <a:gd name="T8" fmla="*/ 2736 w 2736"/>
              <a:gd name="T9" fmla="*/ 0 h 672"/>
              <a:gd name="T10" fmla="*/ 2519 w 2736"/>
              <a:gd name="T11" fmla="*/ 318 h 672"/>
              <a:gd name="T12" fmla="*/ 2736 w 2736"/>
              <a:gd name="T13" fmla="*/ 672 h 672"/>
            </a:gdLst>
            <a:ahLst/>
            <a:cxnLst>
              <a:cxn ang="0">
                <a:pos x="T0" y="T1"/>
              </a:cxn>
              <a:cxn ang="0">
                <a:pos x="T2" y="T3"/>
              </a:cxn>
              <a:cxn ang="0">
                <a:pos x="T4" y="T5"/>
              </a:cxn>
              <a:cxn ang="0">
                <a:pos x="T6" y="T7"/>
              </a:cxn>
              <a:cxn ang="0">
                <a:pos x="T8" y="T9"/>
              </a:cxn>
              <a:cxn ang="0">
                <a:pos x="T10" y="T11"/>
              </a:cxn>
              <a:cxn ang="0">
                <a:pos x="T12" y="T13"/>
              </a:cxn>
            </a:cxnLst>
            <a:rect l="0" t="0" r="r" b="b"/>
            <a:pathLst>
              <a:path w="2736" h="672">
                <a:moveTo>
                  <a:pt x="2736" y="672"/>
                </a:moveTo>
                <a:lnTo>
                  <a:pt x="0" y="672"/>
                </a:lnTo>
                <a:lnTo>
                  <a:pt x="214" y="328"/>
                </a:lnTo>
                <a:lnTo>
                  <a:pt x="0" y="0"/>
                </a:lnTo>
                <a:lnTo>
                  <a:pt x="2736" y="0"/>
                </a:lnTo>
                <a:lnTo>
                  <a:pt x="2519" y="318"/>
                </a:lnTo>
                <a:lnTo>
                  <a:pt x="2736" y="672"/>
                </a:lnTo>
                <a:close/>
              </a:path>
            </a:pathLst>
          </a:custGeom>
          <a:solidFill>
            <a:srgbClr val="01B8C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lgn="ctr"/>
            <a:endParaRPr lang="zh-CN" altLang="en-US"/>
          </a:p>
        </p:txBody>
      </p:sp>
      <p:sp>
        <p:nvSpPr>
          <p:cNvPr id="3" name="副標題 2">
            <a:extLst>
              <a:ext uri="{FF2B5EF4-FFF2-40B4-BE49-F238E27FC236}">
                <a16:creationId xmlns:a16="http://schemas.microsoft.com/office/drawing/2014/main" id="{42DDB65F-C302-4F35-9CCB-12FB82E2590D}"/>
              </a:ext>
            </a:extLst>
          </p:cNvPr>
          <p:cNvSpPr>
            <a:spLocks noGrp="1"/>
          </p:cNvSpPr>
          <p:nvPr>
            <p:ph type="subTitle" idx="1"/>
          </p:nvPr>
        </p:nvSpPr>
        <p:spPr>
          <a:xfrm>
            <a:off x="4348065" y="4293735"/>
            <a:ext cx="3452327" cy="535853"/>
          </a:xfrm>
        </p:spPr>
        <p:txBody>
          <a:bodyPr vert="horz" lIns="91440" tIns="45720" rIns="91440" bIns="45720" rtlCol="0" anchor="t">
            <a:normAutofit/>
          </a:bodyPr>
          <a:lstStyle>
            <a:lvl1pPr marL="0" indent="0" algn="ctr" defTabSz="914332" rtl="0" eaLnBrk="1" latinLnBrk="0" hangingPunct="1">
              <a:lnSpc>
                <a:spcPct val="90000"/>
              </a:lnSpc>
              <a:spcBef>
                <a:spcPct val="0"/>
              </a:spcBef>
              <a:buNone/>
              <a:defRPr lang="zh-CN" altLang="en-US" sz="2000" b="0" kern="1200" dirty="0">
                <a:ln w="12700">
                  <a:noFill/>
                </a:ln>
                <a:solidFill>
                  <a:schemeClr val="bg1"/>
                </a:solidFill>
                <a:latin typeface="+mj-lt"/>
                <a:ea typeface="+mj-ea"/>
                <a:cs typeface="+mj-cs"/>
              </a:defRPr>
            </a:lvl1pPr>
          </a:lstStyle>
          <a:p>
            <a:pPr marL="228600" lvl="0" indent="-228600" defTabSz="914354"/>
            <a:r>
              <a:rPr lang="en-US" altLang="zh-CN" dirty="0"/>
              <a:t>Click to edit Master subtitle style</a:t>
            </a:r>
            <a:endParaRPr lang="zh-CN" altLang="en-US" dirty="0"/>
          </a:p>
        </p:txBody>
      </p:sp>
    </p:spTree>
    <p:extLst>
      <p:ext uri="{BB962C8B-B14F-4D97-AF65-F5344CB8AC3E}">
        <p14:creationId xmlns:p14="http://schemas.microsoft.com/office/powerpoint/2010/main" val="32185414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目录">
    <p:spTree>
      <p:nvGrpSpPr>
        <p:cNvPr id="1" name=""/>
        <p:cNvGrpSpPr/>
        <p:nvPr/>
      </p:nvGrpSpPr>
      <p:grpSpPr>
        <a:xfrm>
          <a:off x="0" y="0"/>
          <a:ext cx="0" cy="0"/>
          <a:chOff x="0" y="0"/>
          <a:chExt cx="0" cy="0"/>
        </a:xfrm>
      </p:grpSpPr>
      <p:pic>
        <p:nvPicPr>
          <p:cNvPr id="12" name="圖片 11">
            <a:extLst>
              <a:ext uri="{FF2B5EF4-FFF2-40B4-BE49-F238E27FC236}">
                <a16:creationId xmlns:a16="http://schemas.microsoft.com/office/drawing/2014/main" id="{511E9C35-11F3-AF70-A9EA-308CFB9A8481}"/>
              </a:ext>
            </a:extLst>
          </p:cNvPr>
          <p:cNvPicPr>
            <a:picLocks noChangeAspect="1"/>
          </p:cNvPicPr>
          <p:nvPr userDrawn="1"/>
        </p:nvPicPr>
        <p:blipFill rotWithShape="1">
          <a:blip r:embed="rId2"/>
          <a:srcRect l="64791" t="73101" r="16355" b="11445"/>
          <a:stretch/>
        </p:blipFill>
        <p:spPr>
          <a:xfrm rot="17673705">
            <a:off x="10185400" y="215900"/>
            <a:ext cx="2298700" cy="1257300"/>
          </a:xfrm>
          <a:prstGeom prst="rect">
            <a:avLst/>
          </a:prstGeom>
        </p:spPr>
      </p:pic>
      <p:sp>
        <p:nvSpPr>
          <p:cNvPr id="9" name="文字版面配置區 8">
            <a:extLst>
              <a:ext uri="{FF2B5EF4-FFF2-40B4-BE49-F238E27FC236}">
                <a16:creationId xmlns:a16="http://schemas.microsoft.com/office/drawing/2014/main" id="{FDF03A82-401C-4A0E-BE21-BE588E874141}"/>
              </a:ext>
            </a:extLst>
          </p:cNvPr>
          <p:cNvSpPr>
            <a:spLocks noGrp="1"/>
          </p:cNvSpPr>
          <p:nvPr>
            <p:ph type="body" sz="quarter" idx="14" hasCustomPrompt="1"/>
          </p:nvPr>
        </p:nvSpPr>
        <p:spPr>
          <a:xfrm>
            <a:off x="660400" y="1500188"/>
            <a:ext cx="2836562" cy="594626"/>
          </a:xfrm>
        </p:spPr>
        <p:txBody>
          <a:bodyPr>
            <a:normAutofit/>
          </a:bodyPr>
          <a:lstStyle>
            <a:lvl1pPr marL="0" indent="0" algn="r">
              <a:buFont typeface="+mj-lt"/>
              <a:buNone/>
              <a:defRPr sz="2400" b="1"/>
            </a:lvl1pPr>
            <a:lvl2pPr marL="457200" indent="0">
              <a:buFont typeface="+mj-ea"/>
              <a:buNone/>
              <a:defRPr/>
            </a:lvl2pPr>
            <a:lvl3pPr marL="1257300" indent="-342900">
              <a:buFont typeface="+mj-lt"/>
              <a:buAutoNum type="alphaLcParenR"/>
              <a:defRPr/>
            </a:lvl3pPr>
          </a:lstStyle>
          <a:p>
            <a:pPr lvl="0"/>
            <a:r>
              <a:rPr lang="en-US" altLang="zh-CN" dirty="0"/>
              <a:t>CONTENTS</a:t>
            </a:r>
            <a:endParaRPr lang="zh-CN" altLang="en-US" dirty="0"/>
          </a:p>
        </p:txBody>
      </p:sp>
      <p:sp>
        <p:nvSpPr>
          <p:cNvPr id="7" name="文字版面配置區 6">
            <a:extLst>
              <a:ext uri="{FF2B5EF4-FFF2-40B4-BE49-F238E27FC236}">
                <a16:creationId xmlns:a16="http://schemas.microsoft.com/office/drawing/2014/main" id="{0BEF0FD1-3ACE-43A8-AF57-CC0D436DC7D0}"/>
              </a:ext>
            </a:extLst>
          </p:cNvPr>
          <p:cNvSpPr>
            <a:spLocks noGrp="1"/>
          </p:cNvSpPr>
          <p:nvPr>
            <p:ph type="body" sz="quarter" idx="13"/>
          </p:nvPr>
        </p:nvSpPr>
        <p:spPr>
          <a:xfrm>
            <a:off x="3647836" y="1500187"/>
            <a:ext cx="7871045" cy="4633913"/>
          </a:xfrm>
        </p:spPr>
        <p:txBody>
          <a:bodyPr/>
          <a:lstStyle>
            <a:lvl1pPr marL="342900" indent="-342900">
              <a:buFont typeface="+mj-lt"/>
              <a:buAutoNum type="arabicPeriod"/>
              <a:defRPr/>
            </a:lvl1pPr>
            <a:lvl2pPr marL="800100" indent="-342900">
              <a:buFont typeface="+mj-ea"/>
              <a:buAutoNum type="circleNumDbPlain"/>
              <a:defRPr/>
            </a:lvl2pPr>
            <a:lvl3pPr marL="1257300" indent="-342900">
              <a:buFont typeface="+mj-lt"/>
              <a:buAutoNum type="alphaLcParenR"/>
              <a:defRPr/>
            </a:lvl3pPr>
          </a:lstStyle>
          <a:p>
            <a:pPr lvl="0"/>
            <a:r>
              <a:rPr lang="en-US" altLang="zh-CN" dirty="0"/>
              <a:t>Click to edit Master text styles</a:t>
            </a:r>
          </a:p>
          <a:p>
            <a:pPr lvl="1"/>
            <a:r>
              <a:rPr lang="en-US" altLang="zh-CN" dirty="0"/>
              <a:t>Second level</a:t>
            </a:r>
          </a:p>
          <a:p>
            <a:pPr lvl="2"/>
            <a:r>
              <a:rPr lang="en-US" altLang="zh-CN" dirty="0"/>
              <a:t>Third level</a:t>
            </a:r>
          </a:p>
          <a:p>
            <a:pPr lvl="3"/>
            <a:r>
              <a:rPr lang="en-US" altLang="zh-CN" dirty="0"/>
              <a:t>Fourth level</a:t>
            </a:r>
          </a:p>
          <a:p>
            <a:pPr lvl="4"/>
            <a:r>
              <a:rPr lang="en-US" altLang="zh-CN" dirty="0"/>
              <a:t>Fifth level</a:t>
            </a:r>
            <a:endParaRPr lang="zh-CN" altLang="en-US" dirty="0"/>
          </a:p>
        </p:txBody>
      </p:sp>
      <p:sp>
        <p:nvSpPr>
          <p:cNvPr id="3" name="頁尾版面配置區 2">
            <a:extLst>
              <a:ext uri="{FF2B5EF4-FFF2-40B4-BE49-F238E27FC236}">
                <a16:creationId xmlns:a16="http://schemas.microsoft.com/office/drawing/2014/main" id="{CAEA95BB-0FD6-4D94-81DB-8D38069818E5}"/>
              </a:ext>
            </a:extLst>
          </p:cNvPr>
          <p:cNvSpPr>
            <a:spLocks noGrp="1"/>
          </p:cNvSpPr>
          <p:nvPr>
            <p:ph type="ftr" sz="quarter" idx="10"/>
          </p:nvPr>
        </p:nvSpPr>
        <p:spPr/>
        <p:txBody>
          <a:bodyPr/>
          <a:lstStyle/>
          <a:p>
            <a:endParaRPr lang="zh-CN" altLang="en-US" dirty="0"/>
          </a:p>
        </p:txBody>
      </p:sp>
      <p:sp>
        <p:nvSpPr>
          <p:cNvPr id="4" name="日期版面配置區 3">
            <a:extLst>
              <a:ext uri="{FF2B5EF4-FFF2-40B4-BE49-F238E27FC236}">
                <a16:creationId xmlns:a16="http://schemas.microsoft.com/office/drawing/2014/main" id="{16C2568E-3CA5-4FDE-A375-CB503A7EDE34}"/>
              </a:ext>
            </a:extLst>
          </p:cNvPr>
          <p:cNvSpPr>
            <a:spLocks noGrp="1"/>
          </p:cNvSpPr>
          <p:nvPr>
            <p:ph type="dt" sz="half" idx="11"/>
          </p:nvPr>
        </p:nvSpPr>
        <p:spPr/>
        <p:txBody>
          <a:bodyPr/>
          <a:lstStyle/>
          <a:p>
            <a:fld id="{AC4CC43B-9EB6-4465-8B1A-3F7180DAD0DF}" type="datetime1">
              <a:rPr lang="zh-CN" altLang="en-US" smtClean="0"/>
              <a:t>2024/11/28</a:t>
            </a:fld>
            <a:endParaRPr lang="en-US" altLang="zh-CN"/>
          </a:p>
        </p:txBody>
      </p:sp>
      <p:sp>
        <p:nvSpPr>
          <p:cNvPr id="5" name="投影片編號版面配置區 4">
            <a:extLst>
              <a:ext uri="{FF2B5EF4-FFF2-40B4-BE49-F238E27FC236}">
                <a16:creationId xmlns:a16="http://schemas.microsoft.com/office/drawing/2014/main" id="{E3EAC383-637D-4997-B597-28ADC11AAC10}"/>
              </a:ext>
            </a:extLst>
          </p:cNvPr>
          <p:cNvSpPr>
            <a:spLocks noGrp="1"/>
          </p:cNvSpPr>
          <p:nvPr>
            <p:ph type="sldNum" sz="quarter" idx="12"/>
          </p:nvPr>
        </p:nvSpPr>
        <p:spPr/>
        <p:txBody>
          <a:bodyPr/>
          <a:lstStyle/>
          <a:p>
            <a:fld id="{7F65B630-C7FF-41C0-9923-C5E5E29EED81}" type="slidenum">
              <a:rPr lang="en-US" altLang="zh-CN" smtClean="0"/>
              <a:pPr/>
              <a:t>‹#›</a:t>
            </a:fld>
            <a:endParaRPr lang="en-US" altLang="zh-CN"/>
          </a:p>
        </p:txBody>
      </p:sp>
      <p:cxnSp>
        <p:nvCxnSpPr>
          <p:cNvPr id="10" name="直線接點 9">
            <a:extLst>
              <a:ext uri="{FF2B5EF4-FFF2-40B4-BE49-F238E27FC236}">
                <a16:creationId xmlns:a16="http://schemas.microsoft.com/office/drawing/2014/main" id="{5866F782-5852-4C4E-B3FE-2AD687E8AC1B}"/>
              </a:ext>
            </a:extLst>
          </p:cNvPr>
          <p:cNvCxnSpPr>
            <a:cxnSpLocks/>
          </p:cNvCxnSpPr>
          <p:nvPr userDrawn="1"/>
        </p:nvCxnSpPr>
        <p:spPr>
          <a:xfrm>
            <a:off x="3621019" y="1500188"/>
            <a:ext cx="0" cy="4633913"/>
          </a:xfrm>
          <a:prstGeom prst="line">
            <a:avLst/>
          </a:prstGeom>
          <a:solidFill>
            <a:srgbClr val="FFCC00"/>
          </a:solidFill>
          <a:ln w="3175" cap="flat" cmpd="sng" algn="ctr">
            <a:solidFill>
              <a:schemeClr val="bg1">
                <a:lumMod val="75000"/>
              </a:schemeClr>
            </a:solidFill>
            <a:prstDash val="solid"/>
            <a:round/>
            <a:headEnd type="none" w="med" len="med"/>
            <a:tailEnd type="none" w="med" len="med"/>
          </a:ln>
          <a:effectLst/>
        </p:spPr>
      </p:cxnSp>
      <p:sp>
        <p:nvSpPr>
          <p:cNvPr id="11" name="手繪多邊形: 圖案 10">
            <a:extLst>
              <a:ext uri="{FF2B5EF4-FFF2-40B4-BE49-F238E27FC236}">
                <a16:creationId xmlns:a16="http://schemas.microsoft.com/office/drawing/2014/main" id="{3CCCD118-A808-47B5-869B-310AF975DC9C}"/>
              </a:ext>
            </a:extLst>
          </p:cNvPr>
          <p:cNvSpPr>
            <a:spLocks noChangeAspect="1"/>
          </p:cNvSpPr>
          <p:nvPr userDrawn="1"/>
        </p:nvSpPr>
        <p:spPr bwMode="auto">
          <a:xfrm>
            <a:off x="2626456" y="5219207"/>
            <a:ext cx="870506" cy="915667"/>
          </a:xfrm>
          <a:custGeom>
            <a:avLst/>
            <a:gdLst>
              <a:gd name="T0" fmla="*/ 3353 w 5127"/>
              <a:gd name="T1" fmla="*/ 1728 h 5401"/>
              <a:gd name="T2" fmla="*/ 2183 w 5127"/>
              <a:gd name="T3" fmla="*/ 1608 h 5401"/>
              <a:gd name="T4" fmla="*/ 3353 w 5127"/>
              <a:gd name="T5" fmla="*/ 1488 h 5401"/>
              <a:gd name="T6" fmla="*/ 3103 w 5127"/>
              <a:gd name="T7" fmla="*/ 2231 h 5401"/>
              <a:gd name="T8" fmla="*/ 3103 w 5127"/>
              <a:gd name="T9" fmla="*/ 1991 h 5401"/>
              <a:gd name="T10" fmla="*/ 2432 w 5127"/>
              <a:gd name="T11" fmla="*/ 2111 h 5401"/>
              <a:gd name="T12" fmla="*/ 3103 w 5127"/>
              <a:gd name="T13" fmla="*/ 2231 h 5401"/>
              <a:gd name="T14" fmla="*/ 3353 w 5127"/>
              <a:gd name="T15" fmla="*/ 2648 h 5401"/>
              <a:gd name="T16" fmla="*/ 2183 w 5127"/>
              <a:gd name="T17" fmla="*/ 2768 h 5401"/>
              <a:gd name="T18" fmla="*/ 3353 w 5127"/>
              <a:gd name="T19" fmla="*/ 2888 h 5401"/>
              <a:gd name="T20" fmla="*/ 2552 w 5127"/>
              <a:gd name="T21" fmla="*/ 3151 h 5401"/>
              <a:gd name="T22" fmla="*/ 2552 w 5127"/>
              <a:gd name="T23" fmla="*/ 3391 h 5401"/>
              <a:gd name="T24" fmla="*/ 3223 w 5127"/>
              <a:gd name="T25" fmla="*/ 3271 h 5401"/>
              <a:gd name="T26" fmla="*/ 2552 w 5127"/>
              <a:gd name="T27" fmla="*/ 3151 h 5401"/>
              <a:gd name="T28" fmla="*/ 4448 w 5127"/>
              <a:gd name="T29" fmla="*/ 1442 h 5401"/>
              <a:gd name="T30" fmla="*/ 4688 w 5127"/>
              <a:gd name="T31" fmla="*/ 1442 h 5401"/>
              <a:gd name="T32" fmla="*/ 3988 w 5127"/>
              <a:gd name="T33" fmla="*/ 0 h 5401"/>
              <a:gd name="T34" fmla="*/ 0 w 5127"/>
              <a:gd name="T35" fmla="*/ 604 h 5401"/>
              <a:gd name="T36" fmla="*/ 120 w 5127"/>
              <a:gd name="T37" fmla="*/ 1792 h 5401"/>
              <a:gd name="T38" fmla="*/ 686 w 5127"/>
              <a:gd name="T39" fmla="*/ 1672 h 5401"/>
              <a:gd name="T40" fmla="*/ 240 w 5127"/>
              <a:gd name="T41" fmla="*/ 1552 h 5401"/>
              <a:gd name="T42" fmla="*/ 604 w 5127"/>
              <a:gd name="T43" fmla="*/ 240 h 5401"/>
              <a:gd name="T44" fmla="*/ 968 w 5127"/>
              <a:gd name="T45" fmla="*/ 4179 h 5401"/>
              <a:gd name="T46" fmla="*/ 3904 w 5127"/>
              <a:gd name="T47" fmla="*/ 4879 h 5401"/>
              <a:gd name="T48" fmla="*/ 3904 w 5127"/>
              <a:gd name="T49" fmla="*/ 4639 h 5401"/>
              <a:gd name="T50" fmla="*/ 1208 w 5127"/>
              <a:gd name="T51" fmla="*/ 4179 h 5401"/>
              <a:gd name="T52" fmla="*/ 1086 w 5127"/>
              <a:gd name="T53" fmla="*/ 240 h 5401"/>
              <a:gd name="T54" fmla="*/ 4448 w 5127"/>
              <a:gd name="T55" fmla="*/ 700 h 5401"/>
              <a:gd name="T56" fmla="*/ 4568 w 5127"/>
              <a:gd name="T57" fmla="*/ 2000 h 5401"/>
              <a:gd name="T58" fmla="*/ 4568 w 5127"/>
              <a:gd name="T59" fmla="*/ 2240 h 5401"/>
              <a:gd name="T60" fmla="*/ 4887 w 5127"/>
              <a:gd name="T61" fmla="*/ 2340 h 5401"/>
              <a:gd name="T62" fmla="*/ 5007 w 5127"/>
              <a:gd name="T63" fmla="*/ 3838 h 5401"/>
              <a:gd name="T64" fmla="*/ 5127 w 5127"/>
              <a:gd name="T65" fmla="*/ 2340 h 5401"/>
              <a:gd name="T66" fmla="*/ 4568 w 5127"/>
              <a:gd name="T67" fmla="*/ 5139 h 5401"/>
              <a:gd name="T68" fmla="*/ 4448 w 5127"/>
              <a:gd name="T69" fmla="*/ 5281 h 5401"/>
              <a:gd name="T70" fmla="*/ 4688 w 5127"/>
              <a:gd name="T71" fmla="*/ 5281 h 5401"/>
              <a:gd name="T72" fmla="*/ 4568 w 5127"/>
              <a:gd name="T73" fmla="*/ 5139 h 5401"/>
              <a:gd name="T74" fmla="*/ 4448 w 5127"/>
              <a:gd name="T75" fmla="*/ 2559 h 5401"/>
              <a:gd name="T76" fmla="*/ 4568 w 5127"/>
              <a:gd name="T77" fmla="*/ 4974 h 5401"/>
              <a:gd name="T78" fmla="*/ 4688 w 5127"/>
              <a:gd name="T79" fmla="*/ 2559 h 54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5127" h="5401">
                <a:moveTo>
                  <a:pt x="3473" y="1608"/>
                </a:moveTo>
                <a:cubicBezTo>
                  <a:pt x="3473" y="1674"/>
                  <a:pt x="3419" y="1728"/>
                  <a:pt x="3353" y="1728"/>
                </a:cubicBezTo>
                <a:lnTo>
                  <a:pt x="2303" y="1728"/>
                </a:lnTo>
                <a:cubicBezTo>
                  <a:pt x="2236" y="1728"/>
                  <a:pt x="2183" y="1674"/>
                  <a:pt x="2183" y="1608"/>
                </a:cubicBezTo>
                <a:cubicBezTo>
                  <a:pt x="2183" y="1542"/>
                  <a:pt x="2236" y="1488"/>
                  <a:pt x="2303" y="1488"/>
                </a:cubicBezTo>
                <a:lnTo>
                  <a:pt x="3353" y="1488"/>
                </a:lnTo>
                <a:cubicBezTo>
                  <a:pt x="3419" y="1488"/>
                  <a:pt x="3473" y="1542"/>
                  <a:pt x="3473" y="1608"/>
                </a:cubicBezTo>
                <a:close/>
                <a:moveTo>
                  <a:pt x="3103" y="2231"/>
                </a:moveTo>
                <a:cubicBezTo>
                  <a:pt x="3170" y="2231"/>
                  <a:pt x="3223" y="2178"/>
                  <a:pt x="3223" y="2111"/>
                </a:cubicBezTo>
                <a:cubicBezTo>
                  <a:pt x="3223" y="2045"/>
                  <a:pt x="3170" y="1991"/>
                  <a:pt x="3103" y="1991"/>
                </a:cubicBezTo>
                <a:lnTo>
                  <a:pt x="2552" y="1991"/>
                </a:lnTo>
                <a:cubicBezTo>
                  <a:pt x="2486" y="1991"/>
                  <a:pt x="2432" y="2045"/>
                  <a:pt x="2432" y="2111"/>
                </a:cubicBezTo>
                <a:cubicBezTo>
                  <a:pt x="2432" y="2178"/>
                  <a:pt x="2486" y="2231"/>
                  <a:pt x="2552" y="2231"/>
                </a:cubicBezTo>
                <a:lnTo>
                  <a:pt x="3103" y="2231"/>
                </a:lnTo>
                <a:close/>
                <a:moveTo>
                  <a:pt x="3473" y="2768"/>
                </a:moveTo>
                <a:cubicBezTo>
                  <a:pt x="3473" y="2701"/>
                  <a:pt x="3419" y="2648"/>
                  <a:pt x="3353" y="2648"/>
                </a:cubicBezTo>
                <a:lnTo>
                  <a:pt x="2303" y="2648"/>
                </a:lnTo>
                <a:cubicBezTo>
                  <a:pt x="2236" y="2648"/>
                  <a:pt x="2183" y="2701"/>
                  <a:pt x="2183" y="2768"/>
                </a:cubicBezTo>
                <a:cubicBezTo>
                  <a:pt x="2183" y="2834"/>
                  <a:pt x="2236" y="2888"/>
                  <a:pt x="2303" y="2888"/>
                </a:cubicBezTo>
                <a:lnTo>
                  <a:pt x="3353" y="2888"/>
                </a:lnTo>
                <a:cubicBezTo>
                  <a:pt x="3419" y="2888"/>
                  <a:pt x="3473" y="2834"/>
                  <a:pt x="3473" y="2768"/>
                </a:cubicBezTo>
                <a:close/>
                <a:moveTo>
                  <a:pt x="2552" y="3151"/>
                </a:moveTo>
                <a:cubicBezTo>
                  <a:pt x="2486" y="3151"/>
                  <a:pt x="2432" y="3205"/>
                  <a:pt x="2432" y="3271"/>
                </a:cubicBezTo>
                <a:cubicBezTo>
                  <a:pt x="2432" y="3338"/>
                  <a:pt x="2486" y="3391"/>
                  <a:pt x="2552" y="3391"/>
                </a:cubicBezTo>
                <a:lnTo>
                  <a:pt x="3103" y="3391"/>
                </a:lnTo>
                <a:cubicBezTo>
                  <a:pt x="3170" y="3391"/>
                  <a:pt x="3223" y="3338"/>
                  <a:pt x="3223" y="3271"/>
                </a:cubicBezTo>
                <a:cubicBezTo>
                  <a:pt x="3223" y="3205"/>
                  <a:pt x="3170" y="3151"/>
                  <a:pt x="3103" y="3151"/>
                </a:cubicBezTo>
                <a:lnTo>
                  <a:pt x="2552" y="3151"/>
                </a:lnTo>
                <a:close/>
                <a:moveTo>
                  <a:pt x="4448" y="700"/>
                </a:moveTo>
                <a:lnTo>
                  <a:pt x="4448" y="1442"/>
                </a:lnTo>
                <a:cubicBezTo>
                  <a:pt x="4448" y="1509"/>
                  <a:pt x="4501" y="1562"/>
                  <a:pt x="4568" y="1562"/>
                </a:cubicBezTo>
                <a:cubicBezTo>
                  <a:pt x="4634" y="1562"/>
                  <a:pt x="4688" y="1509"/>
                  <a:pt x="4688" y="1442"/>
                </a:cubicBezTo>
                <a:lnTo>
                  <a:pt x="4688" y="700"/>
                </a:lnTo>
                <a:cubicBezTo>
                  <a:pt x="4688" y="314"/>
                  <a:pt x="4374" y="0"/>
                  <a:pt x="3988" y="0"/>
                </a:cubicBezTo>
                <a:lnTo>
                  <a:pt x="604" y="0"/>
                </a:lnTo>
                <a:cubicBezTo>
                  <a:pt x="271" y="0"/>
                  <a:pt x="0" y="271"/>
                  <a:pt x="0" y="604"/>
                </a:cubicBezTo>
                <a:lnTo>
                  <a:pt x="0" y="1672"/>
                </a:lnTo>
                <a:cubicBezTo>
                  <a:pt x="0" y="1738"/>
                  <a:pt x="53" y="1792"/>
                  <a:pt x="120" y="1792"/>
                </a:cubicBezTo>
                <a:lnTo>
                  <a:pt x="566" y="1792"/>
                </a:lnTo>
                <a:cubicBezTo>
                  <a:pt x="632" y="1792"/>
                  <a:pt x="686" y="1738"/>
                  <a:pt x="686" y="1672"/>
                </a:cubicBezTo>
                <a:cubicBezTo>
                  <a:pt x="686" y="1606"/>
                  <a:pt x="632" y="1552"/>
                  <a:pt x="566" y="1552"/>
                </a:cubicBezTo>
                <a:lnTo>
                  <a:pt x="240" y="1552"/>
                </a:lnTo>
                <a:lnTo>
                  <a:pt x="240" y="604"/>
                </a:lnTo>
                <a:cubicBezTo>
                  <a:pt x="240" y="403"/>
                  <a:pt x="403" y="240"/>
                  <a:pt x="604" y="240"/>
                </a:cubicBezTo>
                <a:cubicBezTo>
                  <a:pt x="805" y="240"/>
                  <a:pt x="968" y="403"/>
                  <a:pt x="968" y="604"/>
                </a:cubicBezTo>
                <a:lnTo>
                  <a:pt x="968" y="4179"/>
                </a:lnTo>
                <a:cubicBezTo>
                  <a:pt x="968" y="4565"/>
                  <a:pt x="1282" y="4879"/>
                  <a:pt x="1668" y="4879"/>
                </a:cubicBezTo>
                <a:lnTo>
                  <a:pt x="3904" y="4879"/>
                </a:lnTo>
                <a:cubicBezTo>
                  <a:pt x="3970" y="4879"/>
                  <a:pt x="4024" y="4825"/>
                  <a:pt x="4024" y="4759"/>
                </a:cubicBezTo>
                <a:cubicBezTo>
                  <a:pt x="4024" y="4693"/>
                  <a:pt x="3970" y="4639"/>
                  <a:pt x="3904" y="4639"/>
                </a:cubicBezTo>
                <a:lnTo>
                  <a:pt x="1668" y="4639"/>
                </a:lnTo>
                <a:cubicBezTo>
                  <a:pt x="1415" y="4639"/>
                  <a:pt x="1208" y="4433"/>
                  <a:pt x="1208" y="4179"/>
                </a:cubicBezTo>
                <a:lnTo>
                  <a:pt x="1208" y="604"/>
                </a:lnTo>
                <a:cubicBezTo>
                  <a:pt x="1208" y="468"/>
                  <a:pt x="1163" y="341"/>
                  <a:pt x="1086" y="240"/>
                </a:cubicBezTo>
                <a:lnTo>
                  <a:pt x="3988" y="240"/>
                </a:lnTo>
                <a:cubicBezTo>
                  <a:pt x="4241" y="240"/>
                  <a:pt x="4448" y="446"/>
                  <a:pt x="4448" y="700"/>
                </a:cubicBezTo>
                <a:close/>
                <a:moveTo>
                  <a:pt x="4787" y="2000"/>
                </a:moveTo>
                <a:lnTo>
                  <a:pt x="4568" y="2000"/>
                </a:lnTo>
                <a:cubicBezTo>
                  <a:pt x="4501" y="2000"/>
                  <a:pt x="4448" y="2054"/>
                  <a:pt x="4448" y="2120"/>
                </a:cubicBezTo>
                <a:cubicBezTo>
                  <a:pt x="4448" y="2187"/>
                  <a:pt x="4501" y="2240"/>
                  <a:pt x="4568" y="2240"/>
                </a:cubicBezTo>
                <a:lnTo>
                  <a:pt x="4787" y="2240"/>
                </a:lnTo>
                <a:cubicBezTo>
                  <a:pt x="4842" y="2240"/>
                  <a:pt x="4887" y="2285"/>
                  <a:pt x="4887" y="2340"/>
                </a:cubicBezTo>
                <a:lnTo>
                  <a:pt x="4887" y="3718"/>
                </a:lnTo>
                <a:cubicBezTo>
                  <a:pt x="4887" y="3785"/>
                  <a:pt x="4941" y="3838"/>
                  <a:pt x="5007" y="3838"/>
                </a:cubicBezTo>
                <a:cubicBezTo>
                  <a:pt x="5073" y="3838"/>
                  <a:pt x="5127" y="3785"/>
                  <a:pt x="5127" y="3718"/>
                </a:cubicBezTo>
                <a:lnTo>
                  <a:pt x="5127" y="2340"/>
                </a:lnTo>
                <a:cubicBezTo>
                  <a:pt x="5127" y="2153"/>
                  <a:pt x="4975" y="2000"/>
                  <a:pt x="4787" y="2000"/>
                </a:cubicBezTo>
                <a:close/>
                <a:moveTo>
                  <a:pt x="4568" y="5139"/>
                </a:moveTo>
                <a:cubicBezTo>
                  <a:pt x="4501" y="5139"/>
                  <a:pt x="4448" y="5193"/>
                  <a:pt x="4448" y="5259"/>
                </a:cubicBezTo>
                <a:lnTo>
                  <a:pt x="4448" y="5281"/>
                </a:lnTo>
                <a:cubicBezTo>
                  <a:pt x="4448" y="5347"/>
                  <a:pt x="4501" y="5401"/>
                  <a:pt x="4568" y="5401"/>
                </a:cubicBezTo>
                <a:cubicBezTo>
                  <a:pt x="4634" y="5401"/>
                  <a:pt x="4688" y="5347"/>
                  <a:pt x="4688" y="5281"/>
                </a:cubicBezTo>
                <a:lnTo>
                  <a:pt x="4688" y="5259"/>
                </a:lnTo>
                <a:cubicBezTo>
                  <a:pt x="4688" y="5193"/>
                  <a:pt x="4634" y="5139"/>
                  <a:pt x="4568" y="5139"/>
                </a:cubicBezTo>
                <a:close/>
                <a:moveTo>
                  <a:pt x="4568" y="2439"/>
                </a:moveTo>
                <a:cubicBezTo>
                  <a:pt x="4501" y="2439"/>
                  <a:pt x="4448" y="2492"/>
                  <a:pt x="4448" y="2559"/>
                </a:cubicBezTo>
                <a:lnTo>
                  <a:pt x="4448" y="4854"/>
                </a:lnTo>
                <a:cubicBezTo>
                  <a:pt x="4448" y="4920"/>
                  <a:pt x="4501" y="4974"/>
                  <a:pt x="4568" y="4974"/>
                </a:cubicBezTo>
                <a:cubicBezTo>
                  <a:pt x="4634" y="4974"/>
                  <a:pt x="4688" y="4920"/>
                  <a:pt x="4688" y="4854"/>
                </a:cubicBezTo>
                <a:lnTo>
                  <a:pt x="4688" y="2559"/>
                </a:lnTo>
                <a:cubicBezTo>
                  <a:pt x="4688" y="2492"/>
                  <a:pt x="4634" y="2439"/>
                  <a:pt x="4568" y="2439"/>
                </a:cubicBezTo>
                <a:close/>
              </a:path>
            </a:pathLst>
          </a:custGeom>
          <a:solidFill>
            <a:schemeClr val="bg1">
              <a:lumMod val="85000"/>
            </a:schemeClr>
          </a:solidFill>
          <a:ln>
            <a:noFill/>
          </a:ln>
        </p:spPr>
        <p:txBody>
          <a:bodyPr/>
          <a:lstStyle/>
          <a:p>
            <a:endParaRPr lang="zh-CN" altLang="en-US">
              <a:cs typeface="+mn-ea"/>
              <a:sym typeface="+mn-lt"/>
            </a:endParaRPr>
          </a:p>
        </p:txBody>
      </p:sp>
    </p:spTree>
    <p:extLst>
      <p:ext uri="{BB962C8B-B14F-4D97-AF65-F5344CB8AC3E}">
        <p14:creationId xmlns:p14="http://schemas.microsoft.com/office/powerpoint/2010/main" val="19297759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pic>
        <p:nvPicPr>
          <p:cNvPr id="7" name="圖片 6">
            <a:extLst>
              <a:ext uri="{FF2B5EF4-FFF2-40B4-BE49-F238E27FC236}">
                <a16:creationId xmlns:a16="http://schemas.microsoft.com/office/drawing/2014/main" id="{BE184B9C-AC03-99D4-A46B-864E11B59048}"/>
              </a:ext>
            </a:extLst>
          </p:cNvPr>
          <p:cNvPicPr>
            <a:picLocks noChangeAspect="1"/>
          </p:cNvPicPr>
          <p:nvPr userDrawn="1"/>
        </p:nvPicPr>
        <p:blipFill rotWithShape="1">
          <a:blip r:embed="rId2"/>
          <a:srcRect t="5357" b="10352"/>
          <a:stretch/>
        </p:blipFill>
        <p:spPr>
          <a:xfrm>
            <a:off x="0" y="0"/>
            <a:ext cx="12192000" cy="6858000"/>
          </a:xfrm>
          <a:prstGeom prst="rect">
            <a:avLst/>
          </a:prstGeom>
        </p:spPr>
      </p:pic>
      <p:sp>
        <p:nvSpPr>
          <p:cNvPr id="2" name="標題 1">
            <a:extLst>
              <a:ext uri="{FF2B5EF4-FFF2-40B4-BE49-F238E27FC236}">
                <a16:creationId xmlns:a16="http://schemas.microsoft.com/office/drawing/2014/main" id="{000C7662-4F6D-4B06-BB36-235FC06BF816}"/>
              </a:ext>
            </a:extLst>
          </p:cNvPr>
          <p:cNvSpPr>
            <a:spLocks noGrp="1"/>
          </p:cNvSpPr>
          <p:nvPr>
            <p:ph type="title"/>
          </p:nvPr>
        </p:nvSpPr>
        <p:spPr>
          <a:xfrm>
            <a:off x="3224068" y="3429582"/>
            <a:ext cx="5731164" cy="951057"/>
          </a:xfrm>
        </p:spPr>
        <p:txBody>
          <a:bodyPr vert="horz" lIns="91440" tIns="45720" rIns="91440" bIns="45720" rtlCol="0" anchor="b">
            <a:normAutofit/>
          </a:bodyPr>
          <a:lstStyle>
            <a:lvl1pPr algn="ctr">
              <a:defRPr lang="zh-CN" altLang="en-US" sz="2400"/>
            </a:lvl1pPr>
          </a:lstStyle>
          <a:p>
            <a:pPr lvl="0" defTabSz="914354"/>
            <a:r>
              <a:rPr lang="en-US" altLang="zh-CN" dirty="0"/>
              <a:t>Click to edit Master title style</a:t>
            </a:r>
            <a:endParaRPr lang="zh-CN" altLang="en-US" dirty="0"/>
          </a:p>
        </p:txBody>
      </p:sp>
      <p:sp>
        <p:nvSpPr>
          <p:cNvPr id="3" name="文字版面配置區 2">
            <a:extLst>
              <a:ext uri="{FF2B5EF4-FFF2-40B4-BE49-F238E27FC236}">
                <a16:creationId xmlns:a16="http://schemas.microsoft.com/office/drawing/2014/main" id="{9FF9930E-40DF-417D-8161-BD38EB172DC1}"/>
              </a:ext>
            </a:extLst>
          </p:cNvPr>
          <p:cNvSpPr>
            <a:spLocks noGrp="1"/>
          </p:cNvSpPr>
          <p:nvPr>
            <p:ph type="body" idx="1"/>
          </p:nvPr>
        </p:nvSpPr>
        <p:spPr>
          <a:xfrm>
            <a:off x="3224068" y="4380639"/>
            <a:ext cx="5731164" cy="2383991"/>
          </a:xfrm>
        </p:spPr>
        <p:txBody>
          <a:bodyPr/>
          <a:lstStyle>
            <a:lvl1pPr marL="0" indent="0" algn="ctr">
              <a:buNone/>
              <a:defRPr lang="en-US" altLang="zh-CN" sz="1200" kern="1200">
                <a:solidFill>
                  <a:schemeClr val="tx1"/>
                </a:solidFill>
                <a:latin typeface="+mn-lt"/>
                <a:ea typeface="+mn-ea"/>
                <a:cs typeface="+mn-cs"/>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ltLang="zh-CN" dirty="0"/>
              <a:t>Click to edit Master text styles</a:t>
            </a:r>
          </a:p>
        </p:txBody>
      </p:sp>
      <p:sp>
        <p:nvSpPr>
          <p:cNvPr id="4" name="日期版面配置區 3">
            <a:extLst>
              <a:ext uri="{FF2B5EF4-FFF2-40B4-BE49-F238E27FC236}">
                <a16:creationId xmlns:a16="http://schemas.microsoft.com/office/drawing/2014/main" id="{E5279D9A-DC49-4C12-80D3-3D89C2783F3A}"/>
              </a:ext>
            </a:extLst>
          </p:cNvPr>
          <p:cNvSpPr>
            <a:spLocks noGrp="1"/>
          </p:cNvSpPr>
          <p:nvPr>
            <p:ph type="dt" sz="half" idx="10"/>
          </p:nvPr>
        </p:nvSpPr>
        <p:spPr/>
        <p:txBody>
          <a:bodyPr/>
          <a:lstStyle/>
          <a:p>
            <a:fld id="{6834F10D-3A58-4285-A9DB-D9098A7BEDDD}" type="datetime1">
              <a:rPr lang="zh-CN" altLang="en-US" smtClean="0"/>
              <a:t>2024/11/28</a:t>
            </a:fld>
            <a:endParaRPr lang="zh-CN" altLang="en-US"/>
          </a:p>
        </p:txBody>
      </p:sp>
      <p:sp>
        <p:nvSpPr>
          <p:cNvPr id="5" name="頁尾版面配置區 4">
            <a:extLst>
              <a:ext uri="{FF2B5EF4-FFF2-40B4-BE49-F238E27FC236}">
                <a16:creationId xmlns:a16="http://schemas.microsoft.com/office/drawing/2014/main" id="{51EF8C95-8814-4768-850F-851B6434A9EE}"/>
              </a:ext>
            </a:extLst>
          </p:cNvPr>
          <p:cNvSpPr>
            <a:spLocks noGrp="1"/>
          </p:cNvSpPr>
          <p:nvPr>
            <p:ph type="ftr" sz="quarter" idx="11"/>
          </p:nvPr>
        </p:nvSpPr>
        <p:spPr/>
        <p:txBody>
          <a:bodyPr/>
          <a:lstStyle/>
          <a:p>
            <a:endParaRPr lang="zh-CN" altLang="en-US"/>
          </a:p>
        </p:txBody>
      </p:sp>
      <p:sp>
        <p:nvSpPr>
          <p:cNvPr id="6" name="投影片編號版面配置區 5">
            <a:extLst>
              <a:ext uri="{FF2B5EF4-FFF2-40B4-BE49-F238E27FC236}">
                <a16:creationId xmlns:a16="http://schemas.microsoft.com/office/drawing/2014/main" id="{D894C1D7-7C5A-49B3-9D05-119C615E16B1}"/>
              </a:ext>
            </a:extLst>
          </p:cNvPr>
          <p:cNvSpPr>
            <a:spLocks noGrp="1"/>
          </p:cNvSpPr>
          <p:nvPr>
            <p:ph type="sldNum" sz="quarter" idx="12"/>
          </p:nvPr>
        </p:nvSpPr>
        <p:spPr/>
        <p:txBody>
          <a:bodyPr/>
          <a:lstStyle/>
          <a:p>
            <a:fld id="{7F65B630-C7FF-41C0-9923-C5E5E29EED81}" type="slidenum">
              <a:rPr lang="zh-CN" altLang="en-US" smtClean="0"/>
              <a:t>‹#›</a:t>
            </a:fld>
            <a:endParaRPr lang="zh-CN" altLang="en-US"/>
          </a:p>
        </p:txBody>
      </p:sp>
    </p:spTree>
    <p:extLst>
      <p:ext uri="{BB962C8B-B14F-4D97-AF65-F5344CB8AC3E}">
        <p14:creationId xmlns:p14="http://schemas.microsoft.com/office/powerpoint/2010/main" val="6412207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pic>
        <p:nvPicPr>
          <p:cNvPr id="6" name="圖片 5">
            <a:extLst>
              <a:ext uri="{FF2B5EF4-FFF2-40B4-BE49-F238E27FC236}">
                <a16:creationId xmlns:a16="http://schemas.microsoft.com/office/drawing/2014/main" id="{1B2DE3BF-1D30-91D8-570B-33C8FF801D9A}"/>
              </a:ext>
            </a:extLst>
          </p:cNvPr>
          <p:cNvPicPr>
            <a:picLocks noChangeAspect="1"/>
          </p:cNvPicPr>
          <p:nvPr userDrawn="1"/>
        </p:nvPicPr>
        <p:blipFill rotWithShape="1">
          <a:blip r:embed="rId2"/>
          <a:srcRect l="64791" t="73101" r="16355" b="11445"/>
          <a:stretch/>
        </p:blipFill>
        <p:spPr>
          <a:xfrm rot="17673705">
            <a:off x="10185400" y="215900"/>
            <a:ext cx="2298700" cy="1257300"/>
          </a:xfrm>
          <a:prstGeom prst="rect">
            <a:avLst/>
          </a:prstGeom>
        </p:spPr>
      </p:pic>
      <p:sp>
        <p:nvSpPr>
          <p:cNvPr id="2" name="標題 1">
            <a:extLst>
              <a:ext uri="{FF2B5EF4-FFF2-40B4-BE49-F238E27FC236}">
                <a16:creationId xmlns:a16="http://schemas.microsoft.com/office/drawing/2014/main" id="{652EDE83-63CC-4B33-B715-3953EADE2100}"/>
              </a:ext>
            </a:extLst>
          </p:cNvPr>
          <p:cNvSpPr>
            <a:spLocks noGrp="1"/>
          </p:cNvSpPr>
          <p:nvPr>
            <p:ph type="title"/>
          </p:nvPr>
        </p:nvSpPr>
        <p:spPr/>
        <p:txBody>
          <a:bodyPr/>
          <a:lstStyle/>
          <a:p>
            <a:r>
              <a:rPr lang="en-US" altLang="zh-CN"/>
              <a:t>Click to edit Master title style</a:t>
            </a:r>
            <a:endParaRPr lang="zh-CN" altLang="en-US"/>
          </a:p>
        </p:txBody>
      </p:sp>
      <p:sp>
        <p:nvSpPr>
          <p:cNvPr id="3" name="日期版面配置區 2">
            <a:extLst>
              <a:ext uri="{FF2B5EF4-FFF2-40B4-BE49-F238E27FC236}">
                <a16:creationId xmlns:a16="http://schemas.microsoft.com/office/drawing/2014/main" id="{1514619F-25D0-4307-81CD-C24C74EF140E}"/>
              </a:ext>
            </a:extLst>
          </p:cNvPr>
          <p:cNvSpPr>
            <a:spLocks noGrp="1"/>
          </p:cNvSpPr>
          <p:nvPr>
            <p:ph type="dt" sz="half" idx="10"/>
          </p:nvPr>
        </p:nvSpPr>
        <p:spPr/>
        <p:txBody>
          <a:bodyPr/>
          <a:lstStyle/>
          <a:p>
            <a:fld id="{748B5987-9647-4253-899C-3B9819D6D8A0}" type="datetime1">
              <a:rPr lang="zh-CN" altLang="en-US" smtClean="0"/>
              <a:t>2024/11/28</a:t>
            </a:fld>
            <a:endParaRPr lang="zh-CN" altLang="en-US"/>
          </a:p>
        </p:txBody>
      </p:sp>
      <p:sp>
        <p:nvSpPr>
          <p:cNvPr id="4" name="頁尾版面配置區 3">
            <a:extLst>
              <a:ext uri="{FF2B5EF4-FFF2-40B4-BE49-F238E27FC236}">
                <a16:creationId xmlns:a16="http://schemas.microsoft.com/office/drawing/2014/main" id="{C802B25F-898B-4C1A-94A9-699B8B55DF0F}"/>
              </a:ext>
            </a:extLst>
          </p:cNvPr>
          <p:cNvSpPr>
            <a:spLocks noGrp="1"/>
          </p:cNvSpPr>
          <p:nvPr>
            <p:ph type="ftr" sz="quarter" idx="11"/>
          </p:nvPr>
        </p:nvSpPr>
        <p:spPr/>
        <p:txBody>
          <a:bodyPr/>
          <a:lstStyle/>
          <a:p>
            <a:endParaRPr lang="zh-CN" altLang="en-US"/>
          </a:p>
        </p:txBody>
      </p:sp>
      <p:sp>
        <p:nvSpPr>
          <p:cNvPr id="5" name="投影片編號版面配置區 4">
            <a:extLst>
              <a:ext uri="{FF2B5EF4-FFF2-40B4-BE49-F238E27FC236}">
                <a16:creationId xmlns:a16="http://schemas.microsoft.com/office/drawing/2014/main" id="{AA842F0A-76EB-4E77-8AF6-5F91F22881FE}"/>
              </a:ext>
            </a:extLst>
          </p:cNvPr>
          <p:cNvSpPr>
            <a:spLocks noGrp="1"/>
          </p:cNvSpPr>
          <p:nvPr>
            <p:ph type="sldNum" sz="quarter" idx="12"/>
          </p:nvPr>
        </p:nvSpPr>
        <p:spPr/>
        <p:txBody>
          <a:bodyPr/>
          <a:lstStyle/>
          <a:p>
            <a:fld id="{7F65B630-C7FF-41C0-9923-C5E5E29EED81}" type="slidenum">
              <a:rPr lang="zh-CN" altLang="en-US" smtClean="0"/>
              <a:t>‹#›</a:t>
            </a:fld>
            <a:endParaRPr lang="zh-CN" altLang="en-US"/>
          </a:p>
        </p:txBody>
      </p:sp>
    </p:spTree>
    <p:extLst>
      <p:ext uri="{BB962C8B-B14F-4D97-AF65-F5344CB8AC3E}">
        <p14:creationId xmlns:p14="http://schemas.microsoft.com/office/powerpoint/2010/main" val="32576422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1">
            <a:extLst>
              <a:ext uri="{FF2B5EF4-FFF2-40B4-BE49-F238E27FC236}">
                <a16:creationId xmlns:a16="http://schemas.microsoft.com/office/drawing/2014/main" id="{9C9D6027-F7C7-4EF3-85DD-09E27ACEEACA}"/>
              </a:ext>
            </a:extLst>
          </p:cNvPr>
          <p:cNvSpPr>
            <a:spLocks noGrp="1"/>
          </p:cNvSpPr>
          <p:nvPr>
            <p:ph type="dt" sz="half" idx="10"/>
          </p:nvPr>
        </p:nvSpPr>
        <p:spPr/>
        <p:txBody>
          <a:bodyPr/>
          <a:lstStyle/>
          <a:p>
            <a:fld id="{A50ECBEB-8597-4EA4-9D29-E1D7025CFAA0}" type="datetime1">
              <a:rPr lang="zh-CN" altLang="en-US" smtClean="0"/>
              <a:t>2024/11/28</a:t>
            </a:fld>
            <a:endParaRPr lang="zh-CN" altLang="en-US"/>
          </a:p>
        </p:txBody>
      </p:sp>
      <p:sp>
        <p:nvSpPr>
          <p:cNvPr id="3" name="頁尾版面配置區 2">
            <a:extLst>
              <a:ext uri="{FF2B5EF4-FFF2-40B4-BE49-F238E27FC236}">
                <a16:creationId xmlns:a16="http://schemas.microsoft.com/office/drawing/2014/main" id="{66262BA1-A5A7-45F4-B365-E880E1C324C3}"/>
              </a:ext>
            </a:extLst>
          </p:cNvPr>
          <p:cNvSpPr>
            <a:spLocks noGrp="1"/>
          </p:cNvSpPr>
          <p:nvPr>
            <p:ph type="ftr" sz="quarter" idx="11"/>
          </p:nvPr>
        </p:nvSpPr>
        <p:spPr/>
        <p:txBody>
          <a:bodyPr/>
          <a:lstStyle/>
          <a:p>
            <a:endParaRPr lang="zh-CN" altLang="en-US"/>
          </a:p>
        </p:txBody>
      </p:sp>
      <p:sp>
        <p:nvSpPr>
          <p:cNvPr id="4" name="投影片編號版面配置區 3">
            <a:extLst>
              <a:ext uri="{FF2B5EF4-FFF2-40B4-BE49-F238E27FC236}">
                <a16:creationId xmlns:a16="http://schemas.microsoft.com/office/drawing/2014/main" id="{F80CF1E8-0939-4B4D-A4D3-E47E208FC47E}"/>
              </a:ext>
            </a:extLst>
          </p:cNvPr>
          <p:cNvSpPr>
            <a:spLocks noGrp="1"/>
          </p:cNvSpPr>
          <p:nvPr>
            <p:ph type="sldNum" sz="quarter" idx="12"/>
          </p:nvPr>
        </p:nvSpPr>
        <p:spPr/>
        <p:txBody>
          <a:bodyPr/>
          <a:lstStyle/>
          <a:p>
            <a:fld id="{7F65B630-C7FF-41C0-9923-C5E5E29EED81}" type="slidenum">
              <a:rPr lang="zh-CN" altLang="en-US" smtClean="0"/>
              <a:t>‹#›</a:t>
            </a:fld>
            <a:endParaRPr lang="zh-CN" altLang="en-US"/>
          </a:p>
        </p:txBody>
      </p:sp>
    </p:spTree>
    <p:extLst>
      <p:ext uri="{BB962C8B-B14F-4D97-AF65-F5344CB8AC3E}">
        <p14:creationId xmlns:p14="http://schemas.microsoft.com/office/powerpoint/2010/main" val="17716247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末尾幻灯片">
    <p:spTree>
      <p:nvGrpSpPr>
        <p:cNvPr id="1" name=""/>
        <p:cNvGrpSpPr/>
        <p:nvPr/>
      </p:nvGrpSpPr>
      <p:grpSpPr>
        <a:xfrm>
          <a:off x="0" y="0"/>
          <a:ext cx="0" cy="0"/>
          <a:chOff x="0" y="0"/>
          <a:chExt cx="0" cy="0"/>
        </a:xfrm>
      </p:grpSpPr>
      <p:pic>
        <p:nvPicPr>
          <p:cNvPr id="5" name="圖片 4">
            <a:extLst>
              <a:ext uri="{FF2B5EF4-FFF2-40B4-BE49-F238E27FC236}">
                <a16:creationId xmlns:a16="http://schemas.microsoft.com/office/drawing/2014/main" id="{45886615-8B19-1C70-B900-CD9FD533F31D}"/>
              </a:ext>
            </a:extLst>
          </p:cNvPr>
          <p:cNvPicPr>
            <a:picLocks noChangeAspect="1"/>
          </p:cNvPicPr>
          <p:nvPr userDrawn="1"/>
        </p:nvPicPr>
        <p:blipFill rotWithShape="1">
          <a:blip r:embed="rId2"/>
          <a:srcRect t="5357" b="10352"/>
          <a:stretch/>
        </p:blipFill>
        <p:spPr>
          <a:xfrm>
            <a:off x="0" y="0"/>
            <a:ext cx="12192000" cy="6858000"/>
          </a:xfrm>
          <a:prstGeom prst="rect">
            <a:avLst/>
          </a:prstGeom>
        </p:spPr>
      </p:pic>
      <p:sp>
        <p:nvSpPr>
          <p:cNvPr id="7" name="文字版面配置區 6">
            <a:extLst>
              <a:ext uri="{FF2B5EF4-FFF2-40B4-BE49-F238E27FC236}">
                <a16:creationId xmlns:a16="http://schemas.microsoft.com/office/drawing/2014/main" id="{C2320649-ACD7-42E9-A261-E6ED46ACB452}"/>
              </a:ext>
            </a:extLst>
          </p:cNvPr>
          <p:cNvSpPr>
            <a:spLocks noGrp="1"/>
          </p:cNvSpPr>
          <p:nvPr>
            <p:ph type="body" sz="quarter" idx="13"/>
          </p:nvPr>
        </p:nvSpPr>
        <p:spPr>
          <a:xfrm>
            <a:off x="1997140" y="2810669"/>
            <a:ext cx="8185020" cy="1643062"/>
          </a:xfrm>
        </p:spPr>
        <p:txBody>
          <a:bodyPr vert="horz" lIns="91440" tIns="45720" rIns="91440" bIns="45720" rtlCol="0" anchor="b">
            <a:normAutofit/>
          </a:bodyPr>
          <a:lstStyle>
            <a:lvl1pPr marL="0" indent="0" algn="ctr">
              <a:buNone/>
              <a:defRPr lang="en-US" altLang="zh-CN" sz="4400" b="1" smtClean="0">
                <a:latin typeface="+mj-lt"/>
                <a:ea typeface="+mj-ea"/>
                <a:cs typeface="+mj-cs"/>
              </a:defRPr>
            </a:lvl1pPr>
            <a:lvl2pPr marL="457200" indent="0">
              <a:buNone/>
              <a:defRPr lang="en-US" altLang="zh-CN" smtClean="0"/>
            </a:lvl2pPr>
            <a:lvl3pPr>
              <a:defRPr lang="en-US" altLang="zh-CN" smtClean="0"/>
            </a:lvl3pPr>
            <a:lvl4pPr>
              <a:defRPr lang="en-US" altLang="zh-CN" smtClean="0"/>
            </a:lvl4pPr>
            <a:lvl5pPr>
              <a:defRPr lang="zh-CN" altLang="en-US"/>
            </a:lvl5pPr>
          </a:lstStyle>
          <a:p>
            <a:pPr marL="228600" lvl="0" indent="-228600" defTabSz="914354">
              <a:spcBef>
                <a:spcPct val="0"/>
              </a:spcBef>
            </a:pPr>
            <a:r>
              <a:rPr lang="en-US" altLang="zh-CN" dirty="0"/>
              <a:t>Click to edit Master text styles</a:t>
            </a:r>
          </a:p>
        </p:txBody>
      </p:sp>
      <p:sp>
        <p:nvSpPr>
          <p:cNvPr id="8" name="文字版面配置區 7">
            <a:extLst>
              <a:ext uri="{FF2B5EF4-FFF2-40B4-BE49-F238E27FC236}">
                <a16:creationId xmlns:a16="http://schemas.microsoft.com/office/drawing/2014/main" id="{DC428848-58C6-4501-8214-B803889F273E}"/>
              </a:ext>
            </a:extLst>
          </p:cNvPr>
          <p:cNvSpPr>
            <a:spLocks noGrp="1"/>
          </p:cNvSpPr>
          <p:nvPr>
            <p:ph type="body" sz="quarter" idx="14" hasCustomPrompt="1"/>
          </p:nvPr>
        </p:nvSpPr>
        <p:spPr>
          <a:xfrm>
            <a:off x="673100" y="6041844"/>
            <a:ext cx="10858500" cy="296271"/>
          </a:xfrm>
        </p:spPr>
        <p:txBody>
          <a:bodyPr vert="horz" lIns="91440" tIns="45720" rIns="91440" bIns="45720" rtlCol="0" anchor="ctr">
            <a:normAutofit/>
          </a:bodyPr>
          <a:lstStyle>
            <a:lvl1pPr marL="0" indent="0" algn="r">
              <a:buNone/>
              <a:defRPr lang="en-US" altLang="zh-CN" sz="1000" b="0" smtClean="0"/>
            </a:lvl1pPr>
            <a:lvl2pPr>
              <a:defRPr lang="en-US" altLang="zh-CN" sz="1600" smtClean="0"/>
            </a:lvl2pPr>
            <a:lvl3pPr>
              <a:defRPr lang="en-US" altLang="zh-CN" sz="1400" smtClean="0"/>
            </a:lvl3pPr>
            <a:lvl4pPr>
              <a:defRPr lang="en-US" altLang="zh-CN" sz="1200" smtClean="0"/>
            </a:lvl4pPr>
            <a:lvl5pPr>
              <a:defRPr lang="zh-CN" altLang="en-US" sz="1200"/>
            </a:lvl5pPr>
          </a:lstStyle>
          <a:p>
            <a:r>
              <a:rPr lang="en-US" altLang="zh-CN" dirty="0"/>
              <a:t>Speaker name and title</a:t>
            </a:r>
          </a:p>
        </p:txBody>
      </p:sp>
      <p:sp>
        <p:nvSpPr>
          <p:cNvPr id="9" name="文字版面配置區 8">
            <a:extLst>
              <a:ext uri="{FF2B5EF4-FFF2-40B4-BE49-F238E27FC236}">
                <a16:creationId xmlns:a16="http://schemas.microsoft.com/office/drawing/2014/main" id="{A01EED25-4D2A-435D-A5F9-01DCC2F07486}"/>
              </a:ext>
            </a:extLst>
          </p:cNvPr>
          <p:cNvSpPr>
            <a:spLocks noGrp="1"/>
          </p:cNvSpPr>
          <p:nvPr>
            <p:ph type="body" sz="quarter" idx="15" hasCustomPrompt="1"/>
          </p:nvPr>
        </p:nvSpPr>
        <p:spPr>
          <a:xfrm>
            <a:off x="660400" y="6041844"/>
            <a:ext cx="10858500" cy="296271"/>
          </a:xfrm>
        </p:spPr>
        <p:txBody>
          <a:bodyPr vert="horz" lIns="91440" tIns="45720" rIns="91440" bIns="45720" rtlCol="0" anchor="ctr">
            <a:normAutofit/>
          </a:bodyPr>
          <a:lstStyle>
            <a:lvl1pPr marL="0" indent="0">
              <a:buNone/>
              <a:defRPr lang="en-US" altLang="zh-CN" sz="1000" b="0" smtClean="0"/>
            </a:lvl1pPr>
            <a:lvl2pPr>
              <a:defRPr lang="en-US" altLang="zh-CN" sz="1600" smtClean="0"/>
            </a:lvl2pPr>
            <a:lvl3pPr>
              <a:defRPr lang="en-US" altLang="zh-CN" sz="1400" smtClean="0"/>
            </a:lvl3pPr>
            <a:lvl4pPr>
              <a:defRPr lang="en-US" altLang="zh-CN" sz="1200" smtClean="0"/>
            </a:lvl4pPr>
            <a:lvl5pPr>
              <a:defRPr lang="zh-CN" altLang="en-US" sz="1200"/>
            </a:lvl5pPr>
          </a:lstStyle>
          <a:p>
            <a:r>
              <a:rPr lang="en-US" altLang="zh-CN" dirty="0"/>
              <a:t>OfficePLUS</a:t>
            </a:r>
            <a:endParaRPr lang="en-US" altLang="en-US" dirty="0"/>
          </a:p>
        </p:txBody>
      </p:sp>
    </p:spTree>
    <p:extLst>
      <p:ext uri="{BB962C8B-B14F-4D97-AF65-F5344CB8AC3E}">
        <p14:creationId xmlns:p14="http://schemas.microsoft.com/office/powerpoint/2010/main" val="34448059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emf"/><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標題版面配置區 1">
            <a:extLst>
              <a:ext uri="{FF2B5EF4-FFF2-40B4-BE49-F238E27FC236}">
                <a16:creationId xmlns:a16="http://schemas.microsoft.com/office/drawing/2014/main" id="{89307103-D92B-4D3C-B386-9FD58793CACA}"/>
              </a:ext>
            </a:extLst>
          </p:cNvPr>
          <p:cNvSpPr>
            <a:spLocks noGrp="1"/>
          </p:cNvSpPr>
          <p:nvPr>
            <p:ph type="title"/>
          </p:nvPr>
        </p:nvSpPr>
        <p:spPr>
          <a:xfrm>
            <a:off x="660400" y="0"/>
            <a:ext cx="10858500" cy="1028700"/>
          </a:xfrm>
          <a:prstGeom prst="rect">
            <a:avLst/>
          </a:prstGeom>
        </p:spPr>
        <p:txBody>
          <a:bodyPr vert="horz" lIns="91440" tIns="45720" rIns="91440" bIns="45720" rtlCol="0" anchor="b">
            <a:normAutofit/>
          </a:bodyPr>
          <a:lstStyle/>
          <a:p>
            <a:pPr lvl="0" defTabSz="914354"/>
            <a:r>
              <a:rPr lang="en-US" altLang="zh-CN"/>
              <a:t>Click to edit Master title style</a:t>
            </a:r>
            <a:endParaRPr lang="zh-CN" altLang="en-US" dirty="0"/>
          </a:p>
        </p:txBody>
      </p:sp>
      <p:sp>
        <p:nvSpPr>
          <p:cNvPr id="3" name="文字版面配置區 2">
            <a:extLst>
              <a:ext uri="{FF2B5EF4-FFF2-40B4-BE49-F238E27FC236}">
                <a16:creationId xmlns:a16="http://schemas.microsoft.com/office/drawing/2014/main" id="{0F8920D0-E0E5-40BB-AEDA-3D7A0909240E}"/>
              </a:ext>
            </a:extLst>
          </p:cNvPr>
          <p:cNvSpPr>
            <a:spLocks noGrp="1"/>
          </p:cNvSpPr>
          <p:nvPr>
            <p:ph type="body" idx="1"/>
          </p:nvPr>
        </p:nvSpPr>
        <p:spPr>
          <a:xfrm>
            <a:off x="660400" y="1130300"/>
            <a:ext cx="10858500" cy="5003800"/>
          </a:xfrm>
          <a:prstGeom prst="rect">
            <a:avLst/>
          </a:prstGeom>
        </p:spPr>
        <p:txBody>
          <a:bodyPr vert="horz" lIns="91440" tIns="45720" rIns="91440" bIns="45720" rtlCol="0">
            <a:normAutofit/>
          </a:bodyPr>
          <a:lstStyle/>
          <a:p>
            <a:pPr lvl="0"/>
            <a:r>
              <a:rPr lang="en-US" altLang="zh-CN"/>
              <a:t>Click to 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endParaRPr lang="zh-CN" altLang="en-US" dirty="0"/>
          </a:p>
        </p:txBody>
      </p:sp>
      <p:sp>
        <p:nvSpPr>
          <p:cNvPr id="5" name="頁尾版面配置區 4">
            <a:extLst>
              <a:ext uri="{FF2B5EF4-FFF2-40B4-BE49-F238E27FC236}">
                <a16:creationId xmlns:a16="http://schemas.microsoft.com/office/drawing/2014/main" id="{10B16C00-AE39-4635-9F10-B7233D2AC2F8}"/>
              </a:ext>
            </a:extLst>
          </p:cNvPr>
          <p:cNvSpPr>
            <a:spLocks noGrp="1"/>
          </p:cNvSpPr>
          <p:nvPr>
            <p:ph type="ftr" sz="quarter" idx="3"/>
          </p:nvPr>
        </p:nvSpPr>
        <p:spPr>
          <a:xfrm>
            <a:off x="660401" y="6438900"/>
            <a:ext cx="3992171" cy="215900"/>
          </a:xfrm>
          <a:prstGeom prst="rect">
            <a:avLst/>
          </a:prstGeom>
        </p:spPr>
        <p:txBody>
          <a:bodyPr vert="horz" lIns="91440" tIns="45720" rIns="91440" bIns="45720" rtlCol="0" anchor="ctr"/>
          <a:lstStyle>
            <a:lvl1pPr>
              <a:defRPr lang="zh-CN" altLang="en-US" sz="1000">
                <a:solidFill>
                  <a:schemeClr val="tx1">
                    <a:lumMod val="50000"/>
                    <a:lumOff val="50000"/>
                  </a:schemeClr>
                </a:solidFill>
              </a:defRPr>
            </a:lvl1pPr>
          </a:lstStyle>
          <a:p>
            <a:endParaRPr lang="zh-CN" altLang="en-US" dirty="0"/>
          </a:p>
        </p:txBody>
      </p:sp>
      <p:sp>
        <p:nvSpPr>
          <p:cNvPr id="4" name="日期版面配置區 3">
            <a:extLst>
              <a:ext uri="{FF2B5EF4-FFF2-40B4-BE49-F238E27FC236}">
                <a16:creationId xmlns:a16="http://schemas.microsoft.com/office/drawing/2014/main" id="{0C12D871-753D-4991-B44B-EFAE9F8682B5}"/>
              </a:ext>
            </a:extLst>
          </p:cNvPr>
          <p:cNvSpPr>
            <a:spLocks noGrp="1"/>
          </p:cNvSpPr>
          <p:nvPr>
            <p:ph type="dt" sz="half" idx="2"/>
          </p:nvPr>
        </p:nvSpPr>
        <p:spPr>
          <a:xfrm>
            <a:off x="5504656" y="6438900"/>
            <a:ext cx="1802924" cy="215900"/>
          </a:xfrm>
          <a:prstGeom prst="rect">
            <a:avLst/>
          </a:prstGeom>
        </p:spPr>
        <p:txBody>
          <a:bodyPr vert="horz" lIns="91440" tIns="45720" rIns="91440" bIns="45720" rtlCol="0" anchor="ctr"/>
          <a:lstStyle>
            <a:lvl1pPr algn="ctr">
              <a:defRPr lang="zh-CN" altLang="en-US" sz="1000" smtClean="0">
                <a:solidFill>
                  <a:schemeClr val="tx1">
                    <a:lumMod val="50000"/>
                    <a:lumOff val="50000"/>
                  </a:schemeClr>
                </a:solidFill>
              </a:defRPr>
            </a:lvl1pPr>
          </a:lstStyle>
          <a:p>
            <a:fld id="{3EBAC152-C384-4126-A41C-02F34DED3069}" type="datetime1">
              <a:rPr lang="zh-CN" altLang="en-US" smtClean="0"/>
              <a:t>2024/11/28</a:t>
            </a:fld>
            <a:endParaRPr lang="en-US" altLang="zh-CN"/>
          </a:p>
        </p:txBody>
      </p:sp>
      <p:sp>
        <p:nvSpPr>
          <p:cNvPr id="6" name="投影片編號版面配置區 5">
            <a:extLst>
              <a:ext uri="{FF2B5EF4-FFF2-40B4-BE49-F238E27FC236}">
                <a16:creationId xmlns:a16="http://schemas.microsoft.com/office/drawing/2014/main" id="{6D23E9ED-4E00-42D1-BFBF-5EBD27D29806}"/>
              </a:ext>
            </a:extLst>
          </p:cNvPr>
          <p:cNvSpPr>
            <a:spLocks noGrp="1"/>
          </p:cNvSpPr>
          <p:nvPr>
            <p:ph type="sldNum" sz="quarter" idx="4"/>
          </p:nvPr>
        </p:nvSpPr>
        <p:spPr>
          <a:xfrm>
            <a:off x="8857452" y="6438900"/>
            <a:ext cx="2661448" cy="215900"/>
          </a:xfrm>
          <a:prstGeom prst="rect">
            <a:avLst/>
          </a:prstGeom>
        </p:spPr>
        <p:txBody>
          <a:bodyPr vert="horz" lIns="91440" tIns="45720" rIns="91440" bIns="45720" rtlCol="0" anchor="ctr"/>
          <a:lstStyle>
            <a:lvl1pPr algn="r">
              <a:defRPr lang="zh-CN" altLang="en-US" sz="1000" smtClean="0">
                <a:solidFill>
                  <a:schemeClr val="tx1">
                    <a:lumMod val="50000"/>
                    <a:lumOff val="50000"/>
                  </a:schemeClr>
                </a:solidFill>
              </a:defRPr>
            </a:lvl1pPr>
          </a:lstStyle>
          <a:p>
            <a:fld id="{7F65B630-C7FF-41C0-9923-C5E5E29EED81}" type="slidenum">
              <a:rPr lang="en-US" altLang="zh-CN" smtClean="0"/>
              <a:pPr/>
              <a:t>‹#›</a:t>
            </a:fld>
            <a:endParaRPr lang="en-US" altLang="zh-CN"/>
          </a:p>
        </p:txBody>
      </p:sp>
      <p:pic>
        <p:nvPicPr>
          <p:cNvPr id="7" name="圖片 6">
            <a:extLst>
              <a:ext uri="{FF2B5EF4-FFF2-40B4-BE49-F238E27FC236}">
                <a16:creationId xmlns:a16="http://schemas.microsoft.com/office/drawing/2014/main" id="{539653E1-6BD8-1F45-05BF-485B6A260A33}"/>
              </a:ext>
            </a:extLst>
          </p:cNvPr>
          <p:cNvPicPr>
            <a:picLocks noChangeAspect="1"/>
          </p:cNvPicPr>
          <p:nvPr userDrawn="1"/>
        </p:nvPicPr>
        <p:blipFill rotWithShape="1">
          <a:blip r:embed="rId8"/>
          <a:srcRect l="36068" t="5356" r="797" b="54704"/>
          <a:stretch/>
        </p:blipFill>
        <p:spPr>
          <a:xfrm>
            <a:off x="8585200" y="0"/>
            <a:ext cx="3606800" cy="1522647"/>
          </a:xfrm>
          <a:prstGeom prst="rect">
            <a:avLst/>
          </a:prstGeom>
        </p:spPr>
      </p:pic>
    </p:spTree>
    <p:extLst>
      <p:ext uri="{BB962C8B-B14F-4D97-AF65-F5344CB8AC3E}">
        <p14:creationId xmlns:p14="http://schemas.microsoft.com/office/powerpoint/2010/main" val="1467915953"/>
      </p:ext>
    </p:extLst>
  </p:cSld>
  <p:clrMap bg1="lt1" tx1="dk1" bg2="lt2" tx2="dk2" accent1="accent1" accent2="accent2" accent3="accent3" accent4="accent4" accent5="accent5" accent6="accent6" hlink="hlink" folHlink="folHlink"/>
  <p:sldLayoutIdLst>
    <p:sldLayoutId id="2147483649" r:id="rId1"/>
    <p:sldLayoutId id="2147483657" r:id="rId2"/>
    <p:sldLayoutId id="2147483651" r:id="rId3"/>
    <p:sldLayoutId id="2147483654" r:id="rId4"/>
    <p:sldLayoutId id="2147483655" r:id="rId5"/>
    <p:sldLayoutId id="2147483656" r:id="rId6"/>
  </p:sldLayoutIdLst>
  <p:hf hdr="0" ftr="0" dt="0"/>
  <p:txStyles>
    <p:titleStyle>
      <a:lvl1pPr algn="l" defTabSz="914400" rtl="0" eaLnBrk="1" latinLnBrk="0" hangingPunct="1">
        <a:lnSpc>
          <a:spcPct val="90000"/>
        </a:lnSpc>
        <a:spcBef>
          <a:spcPct val="0"/>
        </a:spcBef>
        <a:buNone/>
        <a:defRPr lang="zh-CN" altLang="en-US" sz="2800" b="1"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1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2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416" userDrawn="1">
          <p15:clr>
            <a:srgbClr val="F26B43"/>
          </p15:clr>
        </p15:guide>
        <p15:guide id="2" pos="7256" userDrawn="1">
          <p15:clr>
            <a:srgbClr val="F26B43"/>
          </p15:clr>
        </p15:guide>
        <p15:guide id="3" orient="horz" pos="648" userDrawn="1">
          <p15:clr>
            <a:srgbClr val="F26B43"/>
          </p15:clr>
        </p15:guide>
        <p15:guide id="4" orient="horz" pos="686" userDrawn="1">
          <p15:clr>
            <a:srgbClr val="F26B43"/>
          </p15:clr>
        </p15:guide>
        <p15:guide id="5" orient="horz" pos="3928" userDrawn="1">
          <p15:clr>
            <a:srgbClr val="F26B43"/>
          </p15:clr>
        </p15:guide>
        <p15:guide id="6" orient="horz" pos="3864"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hemeOverride" Target="../theme/themeOverride1.xml"/></Relationships>
</file>

<file path=ppt/slides/_rels/slide10.xml.rels><?xml version="1.0" encoding="UTF-8" standalone="yes"?>
<Relationships xmlns="http://schemas.openxmlformats.org/package/2006/relationships"><Relationship Id="rId3" Type="http://schemas.openxmlformats.org/officeDocument/2006/relationships/slide" Target="slide11.xml"/><Relationship Id="rId2" Type="http://schemas.openxmlformats.org/officeDocument/2006/relationships/slide" Target="slide4.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3" Type="http://schemas.openxmlformats.org/officeDocument/2006/relationships/slide" Target="slide9.xml"/><Relationship Id="rId2" Type="http://schemas.openxmlformats.org/officeDocument/2006/relationships/slide" Target="slide4.xml"/><Relationship Id="rId1" Type="http://schemas.openxmlformats.org/officeDocument/2006/relationships/slideLayout" Target="../slideLayouts/slideLayout4.xml"/><Relationship Id="rId4" Type="http://schemas.openxmlformats.org/officeDocument/2006/relationships/slide" Target="slide12.xml"/></Relationships>
</file>

<file path=ppt/slides/_rels/slide12.xml.rels><?xml version="1.0" encoding="UTF-8" standalone="yes"?>
<Relationships xmlns="http://schemas.openxmlformats.org/package/2006/relationships"><Relationship Id="rId3" Type="http://schemas.openxmlformats.org/officeDocument/2006/relationships/slide" Target="slide9.xml"/><Relationship Id="rId2" Type="http://schemas.openxmlformats.org/officeDocument/2006/relationships/slide" Target="slide4.xml"/><Relationship Id="rId1" Type="http://schemas.openxmlformats.org/officeDocument/2006/relationships/slideLayout" Target="../slideLayouts/slideLayout4.xml"/><Relationship Id="rId4" Type="http://schemas.openxmlformats.org/officeDocument/2006/relationships/slide" Target="slide11.xml"/></Relationships>
</file>

<file path=ppt/slides/_rels/slide13.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themeOverride" Target="../theme/themeOverride4.xml"/></Relationships>
</file>

<file path=ppt/slides/_rels/slide14.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slide" Target="slide17.xml"/><Relationship Id="rId7" Type="http://schemas.openxmlformats.org/officeDocument/2006/relationships/image" Target="../media/image5.png"/><Relationship Id="rId2" Type="http://schemas.openxmlformats.org/officeDocument/2006/relationships/slide" Target="slide15.xml"/><Relationship Id="rId1" Type="http://schemas.openxmlformats.org/officeDocument/2006/relationships/slideLayout" Target="../slideLayouts/slideLayout4.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slide" Target="slide21.xml"/></Relationships>
</file>

<file path=ppt/slides/_rels/slide15.xml.rels><?xml version="1.0" encoding="UTF-8" standalone="yes"?>
<Relationships xmlns="http://schemas.openxmlformats.org/package/2006/relationships"><Relationship Id="rId3" Type="http://schemas.openxmlformats.org/officeDocument/2006/relationships/slide" Target="slide17.xml"/><Relationship Id="rId2" Type="http://schemas.openxmlformats.org/officeDocument/2006/relationships/slide" Target="slide14.xml"/><Relationship Id="rId1" Type="http://schemas.openxmlformats.org/officeDocument/2006/relationships/slideLayout" Target="../slideLayouts/slideLayout4.xml"/><Relationship Id="rId6" Type="http://schemas.openxmlformats.org/officeDocument/2006/relationships/image" Target="../media/image3.png"/><Relationship Id="rId5" Type="http://schemas.openxmlformats.org/officeDocument/2006/relationships/image" Target="../media/image6.png"/><Relationship Id="rId4" Type="http://schemas.openxmlformats.org/officeDocument/2006/relationships/slide" Target="slide21.xml"/></Relationships>
</file>

<file path=ppt/slides/_rels/slide16.xml.rels><?xml version="1.0" encoding="UTF-8" standalone="yes"?>
<Relationships xmlns="http://schemas.openxmlformats.org/package/2006/relationships"><Relationship Id="rId3" Type="http://schemas.openxmlformats.org/officeDocument/2006/relationships/slide" Target="slide17.xml"/><Relationship Id="rId2" Type="http://schemas.openxmlformats.org/officeDocument/2006/relationships/slide" Target="slide14.xml"/><Relationship Id="rId1" Type="http://schemas.openxmlformats.org/officeDocument/2006/relationships/slideLayout" Target="../slideLayouts/slideLayout4.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slide" Target="slide21.xml"/></Relationships>
</file>

<file path=ppt/slides/_rels/slide17.xml.rels><?xml version="1.0" encoding="UTF-8" standalone="yes"?>
<Relationships xmlns="http://schemas.openxmlformats.org/package/2006/relationships"><Relationship Id="rId3" Type="http://schemas.openxmlformats.org/officeDocument/2006/relationships/slide" Target="slide15.xml"/><Relationship Id="rId2" Type="http://schemas.openxmlformats.org/officeDocument/2006/relationships/slide" Target="slide14.xml"/><Relationship Id="rId1" Type="http://schemas.openxmlformats.org/officeDocument/2006/relationships/slideLayout" Target="../slideLayouts/slideLayout4.xml"/><Relationship Id="rId6" Type="http://schemas.openxmlformats.org/officeDocument/2006/relationships/hyperlink" Target="http://www.finance.tku.edu.tw/Download.aspx?dir=Archive&amp;file=D0-AE-FD-A2-E5-55-EF-84-23-0B-EF-AA-59-9E-78-26.pdf&amp;filename=%e8%a8%88%e7%95%ab%e6%a1%88%e9%a0%90%e7%ae%97%e7%b3%bb%e7%b5%b1%e6%93%8d%e4%bd%9c%e6%89%8b%e5%86%8aV5_11005&amp;sn=296" TargetMode="External"/><Relationship Id="rId5" Type="http://schemas.openxmlformats.org/officeDocument/2006/relationships/image" Target="../media/image6.png"/><Relationship Id="rId4" Type="http://schemas.openxmlformats.org/officeDocument/2006/relationships/slide" Target="slide21.xml"/></Relationships>
</file>

<file path=ppt/slides/_rels/slide18.xml.rels><?xml version="1.0" encoding="UTF-8" standalone="yes"?>
<Relationships xmlns="http://schemas.openxmlformats.org/package/2006/relationships"><Relationship Id="rId3" Type="http://schemas.openxmlformats.org/officeDocument/2006/relationships/slide" Target="slide15.xml"/><Relationship Id="rId7" Type="http://schemas.openxmlformats.org/officeDocument/2006/relationships/image" Target="../media/image4.png"/><Relationship Id="rId2" Type="http://schemas.openxmlformats.org/officeDocument/2006/relationships/slide" Target="slide14.xml"/><Relationship Id="rId1" Type="http://schemas.openxmlformats.org/officeDocument/2006/relationships/slideLayout" Target="../slideLayouts/slideLayout4.xml"/><Relationship Id="rId6" Type="http://schemas.openxmlformats.org/officeDocument/2006/relationships/image" Target="../media/image3.png"/><Relationship Id="rId5" Type="http://schemas.openxmlformats.org/officeDocument/2006/relationships/hyperlink" Target="http://www.finance.tku.edu.tw/Download.aspx?dir=Archive&amp;file=D0-AE-FD-A2-E5-55-EF-84-23-0B-EF-AA-59-9E-78-26.pdf&amp;filename=%e8%a8%88%e7%95%ab%e6%a1%88%e9%a0%90%e7%ae%97%e7%b3%bb%e7%b5%b1%e6%93%8d%e4%bd%9c%e6%89%8b%e5%86%8aV5_11005&amp;sn=296" TargetMode="External"/><Relationship Id="rId4" Type="http://schemas.openxmlformats.org/officeDocument/2006/relationships/slide" Target="slide21.xml"/></Relationships>
</file>

<file path=ppt/slides/_rels/slide19.xml.rels><?xml version="1.0" encoding="UTF-8" standalone="yes"?>
<Relationships xmlns="http://schemas.openxmlformats.org/package/2006/relationships"><Relationship Id="rId3" Type="http://schemas.openxmlformats.org/officeDocument/2006/relationships/slide" Target="slide15.xml"/><Relationship Id="rId2" Type="http://schemas.openxmlformats.org/officeDocument/2006/relationships/slide" Target="slide14.xml"/><Relationship Id="rId1" Type="http://schemas.openxmlformats.org/officeDocument/2006/relationships/slideLayout" Target="../slideLayouts/slideLayout4.xml"/><Relationship Id="rId6" Type="http://schemas.openxmlformats.org/officeDocument/2006/relationships/image" Target="../media/image5.png"/><Relationship Id="rId5" Type="http://schemas.openxmlformats.org/officeDocument/2006/relationships/hyperlink" Target="http://www.finance.tku.edu.tw/Download.aspx?dir=Archive&amp;file=D0-AE-FD-A2-E5-55-EF-84-23-0B-EF-AA-59-9E-78-26.pdf&amp;filename=%e8%a8%88%e7%95%ab%e6%a1%88%e9%a0%90%e7%ae%97%e7%b3%bb%e7%b5%b1%e6%93%8d%e4%bd%9c%e6%89%8b%e5%86%8aV5_11005&amp;sn=296" TargetMode="External"/><Relationship Id="rId4" Type="http://schemas.openxmlformats.org/officeDocument/2006/relationships/slide" Target="slide21.xml"/></Relationships>
</file>

<file path=ppt/slides/_rels/slide2.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slideLayout" Target="../slideLayouts/slideLayout2.xml"/><Relationship Id="rId1" Type="http://schemas.openxmlformats.org/officeDocument/2006/relationships/themeOverride" Target="../theme/themeOverride2.xml"/><Relationship Id="rId6" Type="http://schemas.openxmlformats.org/officeDocument/2006/relationships/slide" Target="slide24.xml"/><Relationship Id="rId5" Type="http://schemas.openxmlformats.org/officeDocument/2006/relationships/slide" Target="slide13.xml"/><Relationship Id="rId4" Type="http://schemas.openxmlformats.org/officeDocument/2006/relationships/slide" Target="slide3.xml"/></Relationships>
</file>

<file path=ppt/slides/_rels/slide20.xml.rels><?xml version="1.0" encoding="UTF-8" standalone="yes"?>
<Relationships xmlns="http://schemas.openxmlformats.org/package/2006/relationships"><Relationship Id="rId8" Type="http://schemas.openxmlformats.org/officeDocument/2006/relationships/diagramColors" Target="../diagrams/colors1.xml"/><Relationship Id="rId3" Type="http://schemas.openxmlformats.org/officeDocument/2006/relationships/slide" Target="slide15.xml"/><Relationship Id="rId7" Type="http://schemas.openxmlformats.org/officeDocument/2006/relationships/diagramQuickStyle" Target="../diagrams/quickStyle1.xml"/><Relationship Id="rId2" Type="http://schemas.openxmlformats.org/officeDocument/2006/relationships/slide" Target="slide14.xml"/><Relationship Id="rId1" Type="http://schemas.openxmlformats.org/officeDocument/2006/relationships/slideLayout" Target="../slideLayouts/slideLayout4.xml"/><Relationship Id="rId6" Type="http://schemas.openxmlformats.org/officeDocument/2006/relationships/diagramLayout" Target="../diagrams/layout1.xml"/><Relationship Id="rId5" Type="http://schemas.openxmlformats.org/officeDocument/2006/relationships/diagramData" Target="../diagrams/data1.xml"/><Relationship Id="rId4" Type="http://schemas.openxmlformats.org/officeDocument/2006/relationships/slide" Target="slide21.xml"/><Relationship Id="rId9" Type="http://schemas.microsoft.com/office/2007/relationships/diagramDrawing" Target="../diagrams/drawing1.xml"/></Relationships>
</file>

<file path=ppt/slides/_rels/slide21.xml.rels><?xml version="1.0" encoding="UTF-8" standalone="yes"?>
<Relationships xmlns="http://schemas.openxmlformats.org/package/2006/relationships"><Relationship Id="rId3" Type="http://schemas.openxmlformats.org/officeDocument/2006/relationships/slide" Target="slide15.xml"/><Relationship Id="rId2" Type="http://schemas.openxmlformats.org/officeDocument/2006/relationships/slide" Target="slide14.xml"/><Relationship Id="rId1" Type="http://schemas.openxmlformats.org/officeDocument/2006/relationships/slideLayout" Target="../slideLayouts/slideLayout4.xml"/><Relationship Id="rId5" Type="http://schemas.openxmlformats.org/officeDocument/2006/relationships/image" Target="../media/image6.png"/><Relationship Id="rId4" Type="http://schemas.openxmlformats.org/officeDocument/2006/relationships/slide" Target="slide17.xml"/></Relationships>
</file>

<file path=ppt/slides/_rels/slide22.xml.rels><?xml version="1.0" encoding="UTF-8" standalone="yes"?>
<Relationships xmlns="http://schemas.openxmlformats.org/package/2006/relationships"><Relationship Id="rId3" Type="http://schemas.openxmlformats.org/officeDocument/2006/relationships/slide" Target="slide15.xml"/><Relationship Id="rId2" Type="http://schemas.openxmlformats.org/officeDocument/2006/relationships/slide" Target="slide14.xml"/><Relationship Id="rId1" Type="http://schemas.openxmlformats.org/officeDocument/2006/relationships/slideLayout" Target="../slideLayouts/slideLayout4.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slide" Target="slide21.xml"/></Relationships>
</file>

<file path=ppt/slides/_rels/slide23.xml.rels><?xml version="1.0" encoding="UTF-8" standalone="yes"?>
<Relationships xmlns="http://schemas.openxmlformats.org/package/2006/relationships"><Relationship Id="rId3" Type="http://schemas.openxmlformats.org/officeDocument/2006/relationships/slide" Target="slide15.xml"/><Relationship Id="rId2" Type="http://schemas.openxmlformats.org/officeDocument/2006/relationships/slide" Target="slide14.xml"/><Relationship Id="rId1" Type="http://schemas.openxmlformats.org/officeDocument/2006/relationships/slideLayout" Target="../slideLayouts/slideLayout4.xml"/><Relationship Id="rId5" Type="http://schemas.openxmlformats.org/officeDocument/2006/relationships/image" Target="../media/image5.png"/><Relationship Id="rId4" Type="http://schemas.openxmlformats.org/officeDocument/2006/relationships/slide" Target="slide17.xml"/></Relationships>
</file>

<file path=ppt/slides/_rels/slide24.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themeOverride" Target="../theme/themeOverride5.xml"/></Relationships>
</file>

<file path=ppt/slides/_rels/slide25.xml.rels><?xml version="1.0" encoding="UTF-8" standalone="yes"?>
<Relationships xmlns="http://schemas.openxmlformats.org/package/2006/relationships"><Relationship Id="rId3" Type="http://schemas.openxmlformats.org/officeDocument/2006/relationships/slide" Target="slide27.xml"/><Relationship Id="rId2" Type="http://schemas.openxmlformats.org/officeDocument/2006/relationships/slide" Target="slide26.xml"/><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3" Type="http://schemas.openxmlformats.org/officeDocument/2006/relationships/slide" Target="slide27.xml"/><Relationship Id="rId2" Type="http://schemas.openxmlformats.org/officeDocument/2006/relationships/slide" Target="slide25.xml"/><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3" Type="http://schemas.openxmlformats.org/officeDocument/2006/relationships/slide" Target="slide26.xml"/><Relationship Id="rId2" Type="http://schemas.openxmlformats.org/officeDocument/2006/relationships/slide" Target="slide25.xml"/><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themeOverride" Target="../theme/themeOverride6.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themeOverride" Target="../theme/themeOverride3.xml"/></Relationships>
</file>

<file path=ppt/slides/_rels/slide4.xml.rels><?xml version="1.0" encoding="UTF-8" standalone="yes"?>
<Relationships xmlns="http://schemas.openxmlformats.org/package/2006/relationships"><Relationship Id="rId3" Type="http://schemas.openxmlformats.org/officeDocument/2006/relationships/slide" Target="slide9.xml"/><Relationship Id="rId2" Type="http://schemas.openxmlformats.org/officeDocument/2006/relationships/hyperlink" Target="http://nw3.tku.edu.tw/pmonsrh/index.asp" TargetMode="External"/><Relationship Id="rId1" Type="http://schemas.openxmlformats.org/officeDocument/2006/relationships/slideLayout" Target="../slideLayouts/slideLayout4.xml"/><Relationship Id="rId5" Type="http://schemas.openxmlformats.org/officeDocument/2006/relationships/slide" Target="slide12.xml"/><Relationship Id="rId4" Type="http://schemas.openxmlformats.org/officeDocument/2006/relationships/slide" Target="slide11.xml"/></Relationships>
</file>

<file path=ppt/slides/_rels/slide5.xml.rels><?xml version="1.0" encoding="UTF-8" standalone="yes"?>
<Relationships xmlns="http://schemas.openxmlformats.org/package/2006/relationships"><Relationship Id="rId3" Type="http://schemas.openxmlformats.org/officeDocument/2006/relationships/slide" Target="slide11.xml"/><Relationship Id="rId2" Type="http://schemas.openxmlformats.org/officeDocument/2006/relationships/slide" Target="slide9.xml"/><Relationship Id="rId1" Type="http://schemas.openxmlformats.org/officeDocument/2006/relationships/slideLayout" Target="../slideLayouts/slideLayout4.xml"/><Relationship Id="rId4" Type="http://schemas.openxmlformats.org/officeDocument/2006/relationships/slide" Target="slide12.xml"/></Relationships>
</file>

<file path=ppt/slides/_rels/slide6.xml.rels><?xml version="1.0" encoding="UTF-8" standalone="yes"?>
<Relationships xmlns="http://schemas.openxmlformats.org/package/2006/relationships"><Relationship Id="rId3" Type="http://schemas.openxmlformats.org/officeDocument/2006/relationships/slide" Target="slide11.xml"/><Relationship Id="rId2" Type="http://schemas.openxmlformats.org/officeDocument/2006/relationships/slide" Target="slide9.xml"/><Relationship Id="rId1" Type="http://schemas.openxmlformats.org/officeDocument/2006/relationships/slideLayout" Target="../slideLayouts/slideLayout4.xml"/><Relationship Id="rId4" Type="http://schemas.openxmlformats.org/officeDocument/2006/relationships/slide" Target="slide1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slide" Target="slide12.xml"/><Relationship Id="rId2" Type="http://schemas.openxmlformats.org/officeDocument/2006/relationships/slide" Target="slide11.xml"/><Relationship Id="rId1" Type="http://schemas.openxmlformats.org/officeDocument/2006/relationships/slideLayout" Target="../slideLayouts/slideLayout4.xml"/><Relationship Id="rId4" Type="http://schemas.openxmlformats.org/officeDocument/2006/relationships/slide" Target="slide4.xml"/></Relationships>
</file>

<file path=ppt/slides/_rels/slide9.xml.rels><?xml version="1.0" encoding="UTF-8" standalone="yes"?>
<Relationships xmlns="http://schemas.openxmlformats.org/package/2006/relationships"><Relationship Id="rId3" Type="http://schemas.openxmlformats.org/officeDocument/2006/relationships/slide" Target="slide11.xml"/><Relationship Id="rId2" Type="http://schemas.openxmlformats.org/officeDocument/2006/relationships/slide" Target="slide4.xml"/><Relationship Id="rId1" Type="http://schemas.openxmlformats.org/officeDocument/2006/relationships/slideLayout" Target="../slideLayouts/slideLayout4.xml"/><Relationship Id="rId4" Type="http://schemas.openxmlformats.org/officeDocument/2006/relationships/slide" Target="slide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標題 8">
            <a:extLst>
              <a:ext uri="{FF2B5EF4-FFF2-40B4-BE49-F238E27FC236}">
                <a16:creationId xmlns:a16="http://schemas.microsoft.com/office/drawing/2014/main" id="{6C2532AA-A647-48FF-8A25-36777AF5B18D}"/>
              </a:ext>
            </a:extLst>
          </p:cNvPr>
          <p:cNvSpPr>
            <a:spLocks noGrp="1"/>
          </p:cNvSpPr>
          <p:nvPr>
            <p:ph type="ctrTitle"/>
          </p:nvPr>
        </p:nvSpPr>
        <p:spPr>
          <a:xfrm>
            <a:off x="2829249" y="2494898"/>
            <a:ext cx="6533502" cy="1173162"/>
          </a:xfrm>
        </p:spPr>
        <p:txBody>
          <a:bodyPr>
            <a:normAutofit/>
          </a:bodyPr>
          <a:lstStyle/>
          <a:p>
            <a:r>
              <a:rPr lang="zh-TW" altLang="en-US" sz="4800" b="1" dirty="0">
                <a:latin typeface="微軟正黑體" panose="020B0604030504040204" pitchFamily="34" charset="-120"/>
                <a:ea typeface="微軟正黑體" panose="020B0604030504040204" pitchFamily="34" charset="-120"/>
              </a:rPr>
              <a:t>一般產學案工作說明會</a:t>
            </a:r>
            <a:endParaRPr lang="zh-CN" altLang="en-US" sz="5400" dirty="0">
              <a:cs typeface="+mn-ea"/>
              <a:sym typeface="+mn-lt"/>
            </a:endParaRPr>
          </a:p>
        </p:txBody>
      </p:sp>
      <p:sp>
        <p:nvSpPr>
          <p:cNvPr id="10" name="副標題 9">
            <a:extLst>
              <a:ext uri="{FF2B5EF4-FFF2-40B4-BE49-F238E27FC236}">
                <a16:creationId xmlns:a16="http://schemas.microsoft.com/office/drawing/2014/main" id="{0102F8CF-8DD3-43E5-B521-501A3CF124F9}"/>
              </a:ext>
            </a:extLst>
          </p:cNvPr>
          <p:cNvSpPr>
            <a:spLocks noGrp="1"/>
          </p:cNvSpPr>
          <p:nvPr>
            <p:ph type="subTitle" idx="1"/>
          </p:nvPr>
        </p:nvSpPr>
        <p:spPr>
          <a:xfrm>
            <a:off x="4369836" y="4154090"/>
            <a:ext cx="3452327" cy="696286"/>
          </a:xfrm>
        </p:spPr>
        <p:txBody>
          <a:bodyPr>
            <a:normAutofit fontScale="92500" lnSpcReduction="20000"/>
          </a:bodyPr>
          <a:lstStyle/>
          <a:p>
            <a:pPr>
              <a:lnSpc>
                <a:spcPct val="120000"/>
              </a:lnSpc>
            </a:pPr>
            <a:r>
              <a:rPr lang="zh-TW" altLang="en-US" dirty="0">
                <a:latin typeface="+mn-lt"/>
                <a:ea typeface="+mn-ea"/>
                <a:cs typeface="+mn-ea"/>
                <a:sym typeface="+mn-lt"/>
              </a:rPr>
              <a:t>研究發展處 研究暨產學組</a:t>
            </a:r>
            <a:endParaRPr lang="en-US" altLang="zh-TW" dirty="0">
              <a:latin typeface="+mn-lt"/>
              <a:ea typeface="+mn-ea"/>
              <a:cs typeface="+mn-ea"/>
              <a:sym typeface="+mn-lt"/>
            </a:endParaRPr>
          </a:p>
          <a:p>
            <a:pPr>
              <a:lnSpc>
                <a:spcPct val="120000"/>
              </a:lnSpc>
            </a:pPr>
            <a:r>
              <a:rPr lang="en-US" altLang="zh-TW" dirty="0">
                <a:latin typeface="+mn-lt"/>
                <a:ea typeface="+mn-ea"/>
                <a:cs typeface="+mn-ea"/>
                <a:sym typeface="+mn-lt"/>
              </a:rPr>
              <a:t>113.11</a:t>
            </a:r>
            <a:endParaRPr lang="en-GB" altLang="zh-CN" dirty="0">
              <a:latin typeface="+mn-lt"/>
              <a:ea typeface="+mn-ea"/>
              <a:cs typeface="+mn-ea"/>
              <a:sym typeface="+mn-lt"/>
            </a:endParaRPr>
          </a:p>
        </p:txBody>
      </p:sp>
    </p:spTree>
    <p:extLst>
      <p:ext uri="{BB962C8B-B14F-4D97-AF65-F5344CB8AC3E}">
        <p14:creationId xmlns:p14="http://schemas.microsoft.com/office/powerpoint/2010/main" val="14214216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54BBEA6C-3079-3A63-AB42-E0C0648B49CC}"/>
              </a:ext>
            </a:extLst>
          </p:cNvPr>
          <p:cNvSpPr>
            <a:spLocks noGrp="1"/>
          </p:cNvSpPr>
          <p:nvPr>
            <p:ph type="title"/>
          </p:nvPr>
        </p:nvSpPr>
        <p:spPr/>
        <p:txBody>
          <a:bodyPr/>
          <a:lstStyle/>
          <a:p>
            <a:r>
              <a:rPr lang="zh-TW" altLang="en-US" dirty="0"/>
              <a:t>一般案標準作業流程</a:t>
            </a:r>
            <a:r>
              <a:rPr lang="en-US" altLang="zh-TW" dirty="0"/>
              <a:t>-</a:t>
            </a:r>
            <a:r>
              <a:rPr lang="zh-TW" altLang="en-US" dirty="0"/>
              <a:t>案件篇</a:t>
            </a:r>
          </a:p>
        </p:txBody>
      </p:sp>
      <p:sp>
        <p:nvSpPr>
          <p:cNvPr id="3" name="投影片編號版面配置區 2">
            <a:extLst>
              <a:ext uri="{FF2B5EF4-FFF2-40B4-BE49-F238E27FC236}">
                <a16:creationId xmlns:a16="http://schemas.microsoft.com/office/drawing/2014/main" id="{39309574-70FF-0975-D1E1-F61FADAE158E}"/>
              </a:ext>
            </a:extLst>
          </p:cNvPr>
          <p:cNvSpPr>
            <a:spLocks noGrp="1"/>
          </p:cNvSpPr>
          <p:nvPr>
            <p:ph type="sldNum" sz="quarter" idx="12"/>
          </p:nvPr>
        </p:nvSpPr>
        <p:spPr/>
        <p:txBody>
          <a:bodyPr/>
          <a:lstStyle/>
          <a:p>
            <a:fld id="{7F65B630-C7FF-41C0-9923-C5E5E29EED81}" type="slidenum">
              <a:rPr lang="zh-CN" altLang="en-US" smtClean="0"/>
              <a:t>10</a:t>
            </a:fld>
            <a:endParaRPr lang="zh-CN" altLang="en-US"/>
          </a:p>
        </p:txBody>
      </p:sp>
      <p:sp>
        <p:nvSpPr>
          <p:cNvPr id="4" name="Text Placeholder 2">
            <a:extLst>
              <a:ext uri="{FF2B5EF4-FFF2-40B4-BE49-F238E27FC236}">
                <a16:creationId xmlns:a16="http://schemas.microsoft.com/office/drawing/2014/main" id="{536B507F-E002-D39B-9989-A2B1E26FAE98}"/>
              </a:ext>
            </a:extLst>
          </p:cNvPr>
          <p:cNvSpPr txBox="1">
            <a:spLocks/>
          </p:cNvSpPr>
          <p:nvPr/>
        </p:nvSpPr>
        <p:spPr>
          <a:xfrm>
            <a:off x="3660555" y="1500188"/>
            <a:ext cx="7871045" cy="4633913"/>
          </a:xfrm>
          <a:custGeom>
            <a:avLst/>
            <a:gdLst>
              <a:gd name="connsiteX0" fmla="*/ 0 w 7871045"/>
              <a:gd name="connsiteY0" fmla="*/ 0 h 4633913"/>
              <a:gd name="connsiteX1" fmla="*/ 326086 w 7871045"/>
              <a:gd name="connsiteY1" fmla="*/ 0 h 4633913"/>
              <a:gd name="connsiteX2" fmla="*/ 967014 w 7871045"/>
              <a:gd name="connsiteY2" fmla="*/ 0 h 4633913"/>
              <a:gd name="connsiteX3" fmla="*/ 1529232 w 7871045"/>
              <a:gd name="connsiteY3" fmla="*/ 0 h 4633913"/>
              <a:gd name="connsiteX4" fmla="*/ 1934028 w 7871045"/>
              <a:gd name="connsiteY4" fmla="*/ 0 h 4633913"/>
              <a:gd name="connsiteX5" fmla="*/ 2338825 w 7871045"/>
              <a:gd name="connsiteY5" fmla="*/ 0 h 4633913"/>
              <a:gd name="connsiteX6" fmla="*/ 2743621 w 7871045"/>
              <a:gd name="connsiteY6" fmla="*/ 0 h 4633913"/>
              <a:gd name="connsiteX7" fmla="*/ 3305839 w 7871045"/>
              <a:gd name="connsiteY7" fmla="*/ 0 h 4633913"/>
              <a:gd name="connsiteX8" fmla="*/ 3631925 w 7871045"/>
              <a:gd name="connsiteY8" fmla="*/ 0 h 4633913"/>
              <a:gd name="connsiteX9" fmla="*/ 4194143 w 7871045"/>
              <a:gd name="connsiteY9" fmla="*/ 0 h 4633913"/>
              <a:gd name="connsiteX10" fmla="*/ 4677650 w 7871045"/>
              <a:gd name="connsiteY10" fmla="*/ 0 h 4633913"/>
              <a:gd name="connsiteX11" fmla="*/ 5003736 w 7871045"/>
              <a:gd name="connsiteY11" fmla="*/ 0 h 4633913"/>
              <a:gd name="connsiteX12" fmla="*/ 5487243 w 7871045"/>
              <a:gd name="connsiteY12" fmla="*/ 0 h 4633913"/>
              <a:gd name="connsiteX13" fmla="*/ 6206881 w 7871045"/>
              <a:gd name="connsiteY13" fmla="*/ 0 h 4633913"/>
              <a:gd name="connsiteX14" fmla="*/ 6690388 w 7871045"/>
              <a:gd name="connsiteY14" fmla="*/ 0 h 4633913"/>
              <a:gd name="connsiteX15" fmla="*/ 7331316 w 7871045"/>
              <a:gd name="connsiteY15" fmla="*/ 0 h 4633913"/>
              <a:gd name="connsiteX16" fmla="*/ 7871045 w 7871045"/>
              <a:gd name="connsiteY16" fmla="*/ 0 h 4633913"/>
              <a:gd name="connsiteX17" fmla="*/ 7871045 w 7871045"/>
              <a:gd name="connsiteY17" fmla="*/ 579239 h 4633913"/>
              <a:gd name="connsiteX18" fmla="*/ 7871045 w 7871045"/>
              <a:gd name="connsiteY18" fmla="*/ 1019461 h 4633913"/>
              <a:gd name="connsiteX19" fmla="*/ 7871045 w 7871045"/>
              <a:gd name="connsiteY19" fmla="*/ 1598700 h 4633913"/>
              <a:gd name="connsiteX20" fmla="*/ 7871045 w 7871045"/>
              <a:gd name="connsiteY20" fmla="*/ 2270617 h 4633913"/>
              <a:gd name="connsiteX21" fmla="*/ 7871045 w 7871045"/>
              <a:gd name="connsiteY21" fmla="*/ 2803517 h 4633913"/>
              <a:gd name="connsiteX22" fmla="*/ 7871045 w 7871045"/>
              <a:gd name="connsiteY22" fmla="*/ 3429096 h 4633913"/>
              <a:gd name="connsiteX23" fmla="*/ 7871045 w 7871045"/>
              <a:gd name="connsiteY23" fmla="*/ 4008335 h 4633913"/>
              <a:gd name="connsiteX24" fmla="*/ 7871045 w 7871045"/>
              <a:gd name="connsiteY24" fmla="*/ 4633913 h 4633913"/>
              <a:gd name="connsiteX25" fmla="*/ 7387538 w 7871045"/>
              <a:gd name="connsiteY25" fmla="*/ 4633913 h 4633913"/>
              <a:gd name="connsiteX26" fmla="*/ 6982741 w 7871045"/>
              <a:gd name="connsiteY26" fmla="*/ 4633913 h 4633913"/>
              <a:gd name="connsiteX27" fmla="*/ 6656655 w 7871045"/>
              <a:gd name="connsiteY27" fmla="*/ 4633913 h 4633913"/>
              <a:gd name="connsiteX28" fmla="*/ 5937017 w 7871045"/>
              <a:gd name="connsiteY28" fmla="*/ 4633913 h 4633913"/>
              <a:gd name="connsiteX29" fmla="*/ 5532220 w 7871045"/>
              <a:gd name="connsiteY29" fmla="*/ 4633913 h 4633913"/>
              <a:gd name="connsiteX30" fmla="*/ 4812582 w 7871045"/>
              <a:gd name="connsiteY30" fmla="*/ 4633913 h 4633913"/>
              <a:gd name="connsiteX31" fmla="*/ 4407785 w 7871045"/>
              <a:gd name="connsiteY31" fmla="*/ 4633913 h 4633913"/>
              <a:gd name="connsiteX32" fmla="*/ 3688147 w 7871045"/>
              <a:gd name="connsiteY32" fmla="*/ 4633913 h 4633913"/>
              <a:gd name="connsiteX33" fmla="*/ 3204640 w 7871045"/>
              <a:gd name="connsiteY33" fmla="*/ 4633913 h 4633913"/>
              <a:gd name="connsiteX34" fmla="*/ 2642422 w 7871045"/>
              <a:gd name="connsiteY34" fmla="*/ 4633913 h 4633913"/>
              <a:gd name="connsiteX35" fmla="*/ 1922784 w 7871045"/>
              <a:gd name="connsiteY35" fmla="*/ 4633913 h 4633913"/>
              <a:gd name="connsiteX36" fmla="*/ 1517987 w 7871045"/>
              <a:gd name="connsiteY36" fmla="*/ 4633913 h 4633913"/>
              <a:gd name="connsiteX37" fmla="*/ 955770 w 7871045"/>
              <a:gd name="connsiteY37" fmla="*/ 4633913 h 4633913"/>
              <a:gd name="connsiteX38" fmla="*/ 0 w 7871045"/>
              <a:gd name="connsiteY38" fmla="*/ 4633913 h 4633913"/>
              <a:gd name="connsiteX39" fmla="*/ 0 w 7871045"/>
              <a:gd name="connsiteY39" fmla="*/ 4008335 h 4633913"/>
              <a:gd name="connsiteX40" fmla="*/ 0 w 7871045"/>
              <a:gd name="connsiteY40" fmla="*/ 3382756 h 4633913"/>
              <a:gd name="connsiteX41" fmla="*/ 0 w 7871045"/>
              <a:gd name="connsiteY41" fmla="*/ 2896196 h 4633913"/>
              <a:gd name="connsiteX42" fmla="*/ 0 w 7871045"/>
              <a:gd name="connsiteY42" fmla="*/ 2455974 h 4633913"/>
              <a:gd name="connsiteX43" fmla="*/ 0 w 7871045"/>
              <a:gd name="connsiteY43" fmla="*/ 1969413 h 4633913"/>
              <a:gd name="connsiteX44" fmla="*/ 0 w 7871045"/>
              <a:gd name="connsiteY44" fmla="*/ 1482852 h 4633913"/>
              <a:gd name="connsiteX45" fmla="*/ 0 w 7871045"/>
              <a:gd name="connsiteY45" fmla="*/ 857274 h 4633913"/>
              <a:gd name="connsiteX46" fmla="*/ 0 w 7871045"/>
              <a:gd name="connsiteY46" fmla="*/ 0 h 46339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7871045" h="4633913" fill="none" extrusionOk="0">
                <a:moveTo>
                  <a:pt x="0" y="0"/>
                </a:moveTo>
                <a:cubicBezTo>
                  <a:pt x="123653" y="-29867"/>
                  <a:pt x="167895" y="33143"/>
                  <a:pt x="326086" y="0"/>
                </a:cubicBezTo>
                <a:cubicBezTo>
                  <a:pt x="484277" y="-33143"/>
                  <a:pt x="725792" y="5347"/>
                  <a:pt x="967014" y="0"/>
                </a:cubicBezTo>
                <a:cubicBezTo>
                  <a:pt x="1208236" y="-5347"/>
                  <a:pt x="1376637" y="11771"/>
                  <a:pt x="1529232" y="0"/>
                </a:cubicBezTo>
                <a:cubicBezTo>
                  <a:pt x="1681827" y="-11771"/>
                  <a:pt x="1784147" y="2156"/>
                  <a:pt x="1934028" y="0"/>
                </a:cubicBezTo>
                <a:cubicBezTo>
                  <a:pt x="2083909" y="-2156"/>
                  <a:pt x="2156837" y="16168"/>
                  <a:pt x="2338825" y="0"/>
                </a:cubicBezTo>
                <a:cubicBezTo>
                  <a:pt x="2520813" y="-16168"/>
                  <a:pt x="2551084" y="46601"/>
                  <a:pt x="2743621" y="0"/>
                </a:cubicBezTo>
                <a:cubicBezTo>
                  <a:pt x="2936158" y="-46601"/>
                  <a:pt x="3158589" y="18712"/>
                  <a:pt x="3305839" y="0"/>
                </a:cubicBezTo>
                <a:cubicBezTo>
                  <a:pt x="3453089" y="-18712"/>
                  <a:pt x="3499311" y="34383"/>
                  <a:pt x="3631925" y="0"/>
                </a:cubicBezTo>
                <a:cubicBezTo>
                  <a:pt x="3764539" y="-34383"/>
                  <a:pt x="3995429" y="6235"/>
                  <a:pt x="4194143" y="0"/>
                </a:cubicBezTo>
                <a:cubicBezTo>
                  <a:pt x="4392857" y="-6235"/>
                  <a:pt x="4451430" y="19096"/>
                  <a:pt x="4677650" y="0"/>
                </a:cubicBezTo>
                <a:cubicBezTo>
                  <a:pt x="4903870" y="-19096"/>
                  <a:pt x="4869936" y="25392"/>
                  <a:pt x="5003736" y="0"/>
                </a:cubicBezTo>
                <a:cubicBezTo>
                  <a:pt x="5137536" y="-25392"/>
                  <a:pt x="5310949" y="47993"/>
                  <a:pt x="5487243" y="0"/>
                </a:cubicBezTo>
                <a:cubicBezTo>
                  <a:pt x="5663537" y="-47993"/>
                  <a:pt x="6041632" y="35838"/>
                  <a:pt x="6206881" y="0"/>
                </a:cubicBezTo>
                <a:cubicBezTo>
                  <a:pt x="6372130" y="-35838"/>
                  <a:pt x="6520001" y="43174"/>
                  <a:pt x="6690388" y="0"/>
                </a:cubicBezTo>
                <a:cubicBezTo>
                  <a:pt x="6860775" y="-43174"/>
                  <a:pt x="7173404" y="60206"/>
                  <a:pt x="7331316" y="0"/>
                </a:cubicBezTo>
                <a:cubicBezTo>
                  <a:pt x="7489228" y="-60206"/>
                  <a:pt x="7605599" y="2126"/>
                  <a:pt x="7871045" y="0"/>
                </a:cubicBezTo>
                <a:cubicBezTo>
                  <a:pt x="7922751" y="237648"/>
                  <a:pt x="7811727" y="437669"/>
                  <a:pt x="7871045" y="579239"/>
                </a:cubicBezTo>
                <a:cubicBezTo>
                  <a:pt x="7930363" y="720809"/>
                  <a:pt x="7864529" y="839525"/>
                  <a:pt x="7871045" y="1019461"/>
                </a:cubicBezTo>
                <a:cubicBezTo>
                  <a:pt x="7877561" y="1199397"/>
                  <a:pt x="7802656" y="1314308"/>
                  <a:pt x="7871045" y="1598700"/>
                </a:cubicBezTo>
                <a:cubicBezTo>
                  <a:pt x="7939434" y="1883092"/>
                  <a:pt x="7803071" y="1976685"/>
                  <a:pt x="7871045" y="2270617"/>
                </a:cubicBezTo>
                <a:cubicBezTo>
                  <a:pt x="7939019" y="2564549"/>
                  <a:pt x="7824967" y="2645283"/>
                  <a:pt x="7871045" y="2803517"/>
                </a:cubicBezTo>
                <a:cubicBezTo>
                  <a:pt x="7917123" y="2961751"/>
                  <a:pt x="7862982" y="3265802"/>
                  <a:pt x="7871045" y="3429096"/>
                </a:cubicBezTo>
                <a:cubicBezTo>
                  <a:pt x="7879108" y="3592390"/>
                  <a:pt x="7865464" y="3721294"/>
                  <a:pt x="7871045" y="4008335"/>
                </a:cubicBezTo>
                <a:cubicBezTo>
                  <a:pt x="7876626" y="4295376"/>
                  <a:pt x="7813436" y="4481985"/>
                  <a:pt x="7871045" y="4633913"/>
                </a:cubicBezTo>
                <a:cubicBezTo>
                  <a:pt x="7681819" y="4646780"/>
                  <a:pt x="7588033" y="4619750"/>
                  <a:pt x="7387538" y="4633913"/>
                </a:cubicBezTo>
                <a:cubicBezTo>
                  <a:pt x="7187043" y="4648076"/>
                  <a:pt x="7102993" y="4593881"/>
                  <a:pt x="6982741" y="4633913"/>
                </a:cubicBezTo>
                <a:cubicBezTo>
                  <a:pt x="6862489" y="4673945"/>
                  <a:pt x="6737872" y="4600876"/>
                  <a:pt x="6656655" y="4633913"/>
                </a:cubicBezTo>
                <a:cubicBezTo>
                  <a:pt x="6575438" y="4666950"/>
                  <a:pt x="6259868" y="4595914"/>
                  <a:pt x="5937017" y="4633913"/>
                </a:cubicBezTo>
                <a:cubicBezTo>
                  <a:pt x="5614166" y="4671912"/>
                  <a:pt x="5726845" y="4606390"/>
                  <a:pt x="5532220" y="4633913"/>
                </a:cubicBezTo>
                <a:cubicBezTo>
                  <a:pt x="5337595" y="4661436"/>
                  <a:pt x="5046855" y="4597508"/>
                  <a:pt x="4812582" y="4633913"/>
                </a:cubicBezTo>
                <a:cubicBezTo>
                  <a:pt x="4578309" y="4670318"/>
                  <a:pt x="4533679" y="4591819"/>
                  <a:pt x="4407785" y="4633913"/>
                </a:cubicBezTo>
                <a:cubicBezTo>
                  <a:pt x="4281891" y="4676007"/>
                  <a:pt x="3836342" y="4572524"/>
                  <a:pt x="3688147" y="4633913"/>
                </a:cubicBezTo>
                <a:cubicBezTo>
                  <a:pt x="3539952" y="4695302"/>
                  <a:pt x="3440761" y="4633059"/>
                  <a:pt x="3204640" y="4633913"/>
                </a:cubicBezTo>
                <a:cubicBezTo>
                  <a:pt x="2968519" y="4634767"/>
                  <a:pt x="2762886" y="4602952"/>
                  <a:pt x="2642422" y="4633913"/>
                </a:cubicBezTo>
                <a:cubicBezTo>
                  <a:pt x="2521958" y="4664874"/>
                  <a:pt x="2148288" y="4561971"/>
                  <a:pt x="1922784" y="4633913"/>
                </a:cubicBezTo>
                <a:cubicBezTo>
                  <a:pt x="1697280" y="4705855"/>
                  <a:pt x="1611673" y="4618511"/>
                  <a:pt x="1517987" y="4633913"/>
                </a:cubicBezTo>
                <a:cubicBezTo>
                  <a:pt x="1424301" y="4649315"/>
                  <a:pt x="1214937" y="4567956"/>
                  <a:pt x="955770" y="4633913"/>
                </a:cubicBezTo>
                <a:cubicBezTo>
                  <a:pt x="696603" y="4699870"/>
                  <a:pt x="339907" y="4528180"/>
                  <a:pt x="0" y="4633913"/>
                </a:cubicBezTo>
                <a:cubicBezTo>
                  <a:pt x="-41043" y="4398829"/>
                  <a:pt x="74680" y="4187407"/>
                  <a:pt x="0" y="4008335"/>
                </a:cubicBezTo>
                <a:cubicBezTo>
                  <a:pt x="-74680" y="3829263"/>
                  <a:pt x="41774" y="3635246"/>
                  <a:pt x="0" y="3382756"/>
                </a:cubicBezTo>
                <a:cubicBezTo>
                  <a:pt x="-41774" y="3130266"/>
                  <a:pt x="10115" y="3055061"/>
                  <a:pt x="0" y="2896196"/>
                </a:cubicBezTo>
                <a:cubicBezTo>
                  <a:pt x="-10115" y="2737331"/>
                  <a:pt x="4233" y="2592575"/>
                  <a:pt x="0" y="2455974"/>
                </a:cubicBezTo>
                <a:cubicBezTo>
                  <a:pt x="-4233" y="2319373"/>
                  <a:pt x="55775" y="2086252"/>
                  <a:pt x="0" y="1969413"/>
                </a:cubicBezTo>
                <a:cubicBezTo>
                  <a:pt x="-55775" y="1852574"/>
                  <a:pt x="9972" y="1686394"/>
                  <a:pt x="0" y="1482852"/>
                </a:cubicBezTo>
                <a:cubicBezTo>
                  <a:pt x="-9972" y="1279310"/>
                  <a:pt x="61537" y="1085443"/>
                  <a:pt x="0" y="857274"/>
                </a:cubicBezTo>
                <a:cubicBezTo>
                  <a:pt x="-61537" y="629105"/>
                  <a:pt x="94836" y="309853"/>
                  <a:pt x="0" y="0"/>
                </a:cubicBezTo>
                <a:close/>
              </a:path>
              <a:path w="7871045" h="4633913" stroke="0" extrusionOk="0">
                <a:moveTo>
                  <a:pt x="0" y="0"/>
                </a:moveTo>
                <a:cubicBezTo>
                  <a:pt x="168133" y="-40368"/>
                  <a:pt x="262359" y="33426"/>
                  <a:pt x="404797" y="0"/>
                </a:cubicBezTo>
                <a:cubicBezTo>
                  <a:pt x="547235" y="-33426"/>
                  <a:pt x="845106" y="2802"/>
                  <a:pt x="967014" y="0"/>
                </a:cubicBezTo>
                <a:cubicBezTo>
                  <a:pt x="1088922" y="-2802"/>
                  <a:pt x="1216336" y="11577"/>
                  <a:pt x="1371811" y="0"/>
                </a:cubicBezTo>
                <a:cubicBezTo>
                  <a:pt x="1527286" y="-11577"/>
                  <a:pt x="1548524" y="27418"/>
                  <a:pt x="1697897" y="0"/>
                </a:cubicBezTo>
                <a:cubicBezTo>
                  <a:pt x="1847270" y="-27418"/>
                  <a:pt x="2096908" y="11187"/>
                  <a:pt x="2260114" y="0"/>
                </a:cubicBezTo>
                <a:cubicBezTo>
                  <a:pt x="2423320" y="-11187"/>
                  <a:pt x="2706890" y="33476"/>
                  <a:pt x="2822332" y="0"/>
                </a:cubicBezTo>
                <a:cubicBezTo>
                  <a:pt x="2937774" y="-33476"/>
                  <a:pt x="3305803" y="73300"/>
                  <a:pt x="3463260" y="0"/>
                </a:cubicBezTo>
                <a:cubicBezTo>
                  <a:pt x="3620717" y="-73300"/>
                  <a:pt x="3705838" y="9361"/>
                  <a:pt x="3868056" y="0"/>
                </a:cubicBezTo>
                <a:cubicBezTo>
                  <a:pt x="4030274" y="-9361"/>
                  <a:pt x="4283313" y="68290"/>
                  <a:pt x="4587695" y="0"/>
                </a:cubicBezTo>
                <a:cubicBezTo>
                  <a:pt x="4892077" y="-68290"/>
                  <a:pt x="4875405" y="23182"/>
                  <a:pt x="5149912" y="0"/>
                </a:cubicBezTo>
                <a:cubicBezTo>
                  <a:pt x="5424419" y="-23182"/>
                  <a:pt x="5514800" y="32378"/>
                  <a:pt x="5869551" y="0"/>
                </a:cubicBezTo>
                <a:cubicBezTo>
                  <a:pt x="6224302" y="-32378"/>
                  <a:pt x="6098629" y="14484"/>
                  <a:pt x="6195637" y="0"/>
                </a:cubicBezTo>
                <a:cubicBezTo>
                  <a:pt x="6292645" y="-14484"/>
                  <a:pt x="6577535" y="52880"/>
                  <a:pt x="6915275" y="0"/>
                </a:cubicBezTo>
                <a:cubicBezTo>
                  <a:pt x="7253015" y="-52880"/>
                  <a:pt x="7590844" y="27000"/>
                  <a:pt x="7871045" y="0"/>
                </a:cubicBezTo>
                <a:cubicBezTo>
                  <a:pt x="7920923" y="182534"/>
                  <a:pt x="7859642" y="378682"/>
                  <a:pt x="7871045" y="486561"/>
                </a:cubicBezTo>
                <a:cubicBezTo>
                  <a:pt x="7882448" y="594440"/>
                  <a:pt x="7862160" y="850552"/>
                  <a:pt x="7871045" y="1019461"/>
                </a:cubicBezTo>
                <a:cubicBezTo>
                  <a:pt x="7879930" y="1188370"/>
                  <a:pt x="7859895" y="1293348"/>
                  <a:pt x="7871045" y="1506022"/>
                </a:cubicBezTo>
                <a:cubicBezTo>
                  <a:pt x="7882195" y="1718696"/>
                  <a:pt x="7825466" y="1889121"/>
                  <a:pt x="7871045" y="1992583"/>
                </a:cubicBezTo>
                <a:cubicBezTo>
                  <a:pt x="7916624" y="2096045"/>
                  <a:pt x="7854312" y="2352177"/>
                  <a:pt x="7871045" y="2664500"/>
                </a:cubicBezTo>
                <a:cubicBezTo>
                  <a:pt x="7887778" y="2976823"/>
                  <a:pt x="7855759" y="3069626"/>
                  <a:pt x="7871045" y="3336417"/>
                </a:cubicBezTo>
                <a:cubicBezTo>
                  <a:pt x="7886331" y="3603208"/>
                  <a:pt x="7865757" y="3670571"/>
                  <a:pt x="7871045" y="3776639"/>
                </a:cubicBezTo>
                <a:cubicBezTo>
                  <a:pt x="7876333" y="3882707"/>
                  <a:pt x="7789473" y="4276739"/>
                  <a:pt x="7871045" y="4633913"/>
                </a:cubicBezTo>
                <a:cubicBezTo>
                  <a:pt x="7745780" y="4663000"/>
                  <a:pt x="7508010" y="4595397"/>
                  <a:pt x="7308828" y="4633913"/>
                </a:cubicBezTo>
                <a:cubicBezTo>
                  <a:pt x="7109646" y="4672429"/>
                  <a:pt x="7066782" y="4633281"/>
                  <a:pt x="6904031" y="4633913"/>
                </a:cubicBezTo>
                <a:cubicBezTo>
                  <a:pt x="6741280" y="4634545"/>
                  <a:pt x="6574316" y="4628433"/>
                  <a:pt x="6263103" y="4633913"/>
                </a:cubicBezTo>
                <a:cubicBezTo>
                  <a:pt x="5951890" y="4639393"/>
                  <a:pt x="5998862" y="4611927"/>
                  <a:pt x="5779596" y="4633913"/>
                </a:cubicBezTo>
                <a:cubicBezTo>
                  <a:pt x="5560330" y="4655899"/>
                  <a:pt x="5550819" y="4624485"/>
                  <a:pt x="5374799" y="4633913"/>
                </a:cubicBezTo>
                <a:cubicBezTo>
                  <a:pt x="5198779" y="4643341"/>
                  <a:pt x="5090737" y="4585332"/>
                  <a:pt x="4812582" y="4633913"/>
                </a:cubicBezTo>
                <a:cubicBezTo>
                  <a:pt x="4534427" y="4682494"/>
                  <a:pt x="4440491" y="4600210"/>
                  <a:pt x="4171654" y="4633913"/>
                </a:cubicBezTo>
                <a:cubicBezTo>
                  <a:pt x="3902817" y="4667616"/>
                  <a:pt x="3914405" y="4628558"/>
                  <a:pt x="3688147" y="4633913"/>
                </a:cubicBezTo>
                <a:cubicBezTo>
                  <a:pt x="3461889" y="4639268"/>
                  <a:pt x="3439928" y="4633069"/>
                  <a:pt x="3204640" y="4633913"/>
                </a:cubicBezTo>
                <a:cubicBezTo>
                  <a:pt x="2969352" y="4634757"/>
                  <a:pt x="2962033" y="4594792"/>
                  <a:pt x="2721133" y="4633913"/>
                </a:cubicBezTo>
                <a:cubicBezTo>
                  <a:pt x="2480233" y="4673034"/>
                  <a:pt x="2479073" y="4589562"/>
                  <a:pt x="2316336" y="4633913"/>
                </a:cubicBezTo>
                <a:cubicBezTo>
                  <a:pt x="2153599" y="4678264"/>
                  <a:pt x="1891859" y="4616501"/>
                  <a:pt x="1596698" y="4633913"/>
                </a:cubicBezTo>
                <a:cubicBezTo>
                  <a:pt x="1301537" y="4651325"/>
                  <a:pt x="1313915" y="4612924"/>
                  <a:pt x="1034480" y="4633913"/>
                </a:cubicBezTo>
                <a:cubicBezTo>
                  <a:pt x="755045" y="4654902"/>
                  <a:pt x="863786" y="4604953"/>
                  <a:pt x="708394" y="4633913"/>
                </a:cubicBezTo>
                <a:cubicBezTo>
                  <a:pt x="553002" y="4662873"/>
                  <a:pt x="217387" y="4549357"/>
                  <a:pt x="0" y="4633913"/>
                </a:cubicBezTo>
                <a:cubicBezTo>
                  <a:pt x="-36205" y="4367635"/>
                  <a:pt x="64089" y="4163486"/>
                  <a:pt x="0" y="4008335"/>
                </a:cubicBezTo>
                <a:cubicBezTo>
                  <a:pt x="-64089" y="3853184"/>
                  <a:pt x="53066" y="3690924"/>
                  <a:pt x="0" y="3382756"/>
                </a:cubicBezTo>
                <a:cubicBezTo>
                  <a:pt x="-53066" y="3074588"/>
                  <a:pt x="45952" y="2938968"/>
                  <a:pt x="0" y="2757178"/>
                </a:cubicBezTo>
                <a:cubicBezTo>
                  <a:pt x="-45952" y="2575388"/>
                  <a:pt x="51652" y="2426882"/>
                  <a:pt x="0" y="2177939"/>
                </a:cubicBezTo>
                <a:cubicBezTo>
                  <a:pt x="-51652" y="1928996"/>
                  <a:pt x="3670" y="1797154"/>
                  <a:pt x="0" y="1645039"/>
                </a:cubicBezTo>
                <a:cubicBezTo>
                  <a:pt x="-3670" y="1492924"/>
                  <a:pt x="55822" y="1165009"/>
                  <a:pt x="0" y="973122"/>
                </a:cubicBezTo>
                <a:cubicBezTo>
                  <a:pt x="-55822" y="781235"/>
                  <a:pt x="53196" y="334798"/>
                  <a:pt x="0" y="0"/>
                </a:cubicBezTo>
                <a:close/>
              </a:path>
            </a:pathLst>
          </a:custGeom>
          <a:solidFill>
            <a:schemeClr val="bg1">
              <a:lumMod val="95000"/>
            </a:schemeClr>
          </a:solidFill>
          <a:ln w="57150">
            <a:solidFill>
              <a:schemeClr val="tx1"/>
            </a:solidFill>
            <a:extLst>
              <a:ext uri="{C807C97D-BFC1-408E-A445-0C87EB9F89A2}">
                <ask:lineSketchStyleProps xmlns:ask="http://schemas.microsoft.com/office/drawing/2018/sketchyshapes" sd="3223621313">
                  <a:prstGeom prst="rect">
                    <a:avLst/>
                  </a:prstGeom>
                  <ask:type>
                    <ask:lineSketchScribble/>
                  </ask:type>
                </ask:lineSketchStyleProps>
              </a:ext>
            </a:extLst>
          </a:ln>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1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2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50000"/>
              </a:lnSpc>
              <a:buFont typeface="Arial" panose="020B0604020202020204" pitchFamily="34" charset="0"/>
              <a:buNone/>
            </a:pPr>
            <a:r>
              <a:rPr lang="zh-TW" altLang="en-US" sz="2400" b="1" dirty="0">
                <a:solidFill>
                  <a:schemeClr val="accent3">
                    <a:lumMod val="75000"/>
                  </a:schemeClr>
                </a:solidFill>
                <a:latin typeface="微軟正黑體" panose="020B0604030504040204" pitchFamily="34" charset="-120"/>
                <a:ea typeface="微軟正黑體" panose="020B0604030504040204" pitchFamily="34" charset="-120"/>
              </a:rPr>
              <a:t>步驟六、變更</a:t>
            </a:r>
          </a:p>
          <a:p>
            <a:pPr marL="1674000" indent="-432000">
              <a:lnSpc>
                <a:spcPct val="100000"/>
              </a:lnSpc>
              <a:buNone/>
            </a:pPr>
            <a:r>
              <a:rPr lang="en-US" altLang="zh-TW" sz="2200" dirty="0"/>
              <a:t>1</a:t>
            </a:r>
            <a:r>
              <a:rPr lang="zh-TW" altLang="en-US" sz="2200" dirty="0"/>
              <a:t>、校外變更：計畫主持人提請經費變更或終止或延期申請，請提供相關說明由研發處依公文流程發文給校外補助單位。</a:t>
            </a:r>
          </a:p>
          <a:p>
            <a:pPr marL="1674000" indent="-432000">
              <a:lnSpc>
                <a:spcPct val="100000"/>
              </a:lnSpc>
              <a:buFont typeface="Arial" panose="020B0604020202020204" pitchFamily="34" charset="0"/>
              <a:buNone/>
            </a:pPr>
            <a:r>
              <a:rPr lang="en-US" altLang="zh-TW" sz="2200" dirty="0"/>
              <a:t>2</a:t>
            </a:r>
            <a:r>
              <a:rPr lang="zh-TW" altLang="en-US" sz="2200" dirty="0"/>
              <a:t>、校內變更：依委託單位規定，可循校內程序辦理者，請上財務系統</a:t>
            </a:r>
            <a:r>
              <a:rPr lang="en-US" altLang="zh-TW" sz="2200" dirty="0"/>
              <a:t>R250</a:t>
            </a:r>
            <a:r>
              <a:rPr lang="zh-TW" altLang="en-US" sz="2200" dirty="0"/>
              <a:t>進行變更，列印「經費變更表」送至研發處。</a:t>
            </a:r>
            <a:endParaRPr lang="en-US" altLang="zh-TW" sz="2200" dirty="0"/>
          </a:p>
          <a:p>
            <a:pPr marL="1224000" indent="-1800000">
              <a:lnSpc>
                <a:spcPct val="100000"/>
              </a:lnSpc>
              <a:buNone/>
            </a:pPr>
            <a:r>
              <a:rPr lang="en-US" altLang="zh-TW" b="1" dirty="0"/>
              <a:t>※</a:t>
            </a:r>
            <a:r>
              <a:rPr lang="zh-TW" altLang="en-US" b="1" dirty="0"/>
              <a:t>注意事項</a:t>
            </a:r>
            <a:endParaRPr lang="en-US" altLang="zh-TW" b="1" dirty="0"/>
          </a:p>
          <a:p>
            <a:pPr marL="0" indent="0">
              <a:lnSpc>
                <a:spcPct val="100000"/>
              </a:lnSpc>
              <a:buFont typeface="Arial" panose="020B0604020202020204" pitchFamily="34" charset="0"/>
              <a:buNone/>
            </a:pPr>
            <a:r>
              <a:rPr lang="zh-TW" altLang="en-US" dirty="0"/>
              <a:t>申請延長計畫期限在經費變更表後加附委託單位來函</a:t>
            </a:r>
            <a:r>
              <a:rPr lang="en-US" altLang="zh-TW" dirty="0"/>
              <a:t>/</a:t>
            </a:r>
            <a:r>
              <a:rPr lang="zh-TW" altLang="en-US" dirty="0"/>
              <a:t>其他佐證資料送研發處。</a:t>
            </a:r>
          </a:p>
        </p:txBody>
      </p:sp>
      <p:sp>
        <p:nvSpPr>
          <p:cNvPr id="5" name="Text Placeholder 1">
            <a:hlinkClick r:id="rId2" action="ppaction://hlinksldjump"/>
            <a:extLst>
              <a:ext uri="{FF2B5EF4-FFF2-40B4-BE49-F238E27FC236}">
                <a16:creationId xmlns:a16="http://schemas.microsoft.com/office/drawing/2014/main" id="{F860A0F1-6D08-3425-BCAF-81D77E310A96}"/>
              </a:ext>
            </a:extLst>
          </p:cNvPr>
          <p:cNvSpPr txBox="1">
            <a:spLocks/>
          </p:cNvSpPr>
          <p:nvPr/>
        </p:nvSpPr>
        <p:spPr>
          <a:xfrm>
            <a:off x="660400" y="1500188"/>
            <a:ext cx="2836562" cy="798512"/>
          </a:xfrm>
          <a:prstGeom prst="roundRect">
            <a:avLst/>
          </a:prstGeom>
          <a:solidFill>
            <a:schemeClr val="accent6">
              <a:lumMod val="20000"/>
              <a:lumOff val="80000"/>
            </a:schemeClr>
          </a:solidFill>
          <a:ln>
            <a:solidFill>
              <a:schemeClr val="accent6">
                <a:lumMod val="20000"/>
                <a:lumOff val="80000"/>
              </a:schemeClr>
            </a:solidFill>
          </a:ln>
          <a:effectLst>
            <a:outerShdw blurRad="50800" dist="38100" dir="8100000" algn="tr" rotWithShape="0">
              <a:prstClr val="black">
                <a:alpha val="40000"/>
              </a:prstClr>
            </a:outerShdw>
          </a:effectLst>
        </p:spPr>
        <p:txBody>
          <a:bodyPr>
            <a:noAutofit/>
          </a:bodyPr>
          <a:lstStyle>
            <a:defPPr>
              <a:defRPr lang="zh-CN"/>
            </a:defPPr>
            <a:lvl1pPr indent="0" algn="r">
              <a:lnSpc>
                <a:spcPct val="90000"/>
              </a:lnSpc>
              <a:spcBef>
                <a:spcPts val="1000"/>
              </a:spcBef>
              <a:buFont typeface="Arial" panose="020B0604020202020204" pitchFamily="34" charset="0"/>
              <a:buNone/>
              <a:defRPr kumimoji="1" sz="2400" b="1">
                <a:solidFill>
                  <a:schemeClr val="accent6">
                    <a:lumMod val="75000"/>
                  </a:schemeClr>
                </a:solidFill>
                <a:cs typeface="+mn-ea"/>
              </a:defRPr>
            </a:lvl1pPr>
            <a:lvl2pPr marL="685800" indent="-228600">
              <a:lnSpc>
                <a:spcPct val="90000"/>
              </a:lnSpc>
              <a:spcBef>
                <a:spcPts val="500"/>
              </a:spcBef>
              <a:buFont typeface="Arial" panose="020B0604020202020204" pitchFamily="34" charset="0"/>
              <a:buChar char="•"/>
              <a:defRPr sz="1600"/>
            </a:lvl2pPr>
            <a:lvl3pPr marL="1143000" indent="-228600">
              <a:lnSpc>
                <a:spcPct val="90000"/>
              </a:lnSpc>
              <a:spcBef>
                <a:spcPts val="500"/>
              </a:spcBef>
              <a:buFont typeface="Arial" panose="020B0604020202020204" pitchFamily="34" charset="0"/>
              <a:buChar char="•"/>
              <a:defRPr sz="1400"/>
            </a:lvl3pPr>
            <a:lvl4pPr marL="1600200" indent="-228600">
              <a:lnSpc>
                <a:spcPct val="90000"/>
              </a:lnSpc>
              <a:spcBef>
                <a:spcPts val="500"/>
              </a:spcBef>
              <a:buFont typeface="Arial" panose="020B0604020202020204" pitchFamily="34" charset="0"/>
              <a:buChar char="•"/>
              <a:defRPr sz="1200"/>
            </a:lvl4pPr>
            <a:lvl5pPr marL="2057400" indent="-228600">
              <a:lnSpc>
                <a:spcPct val="90000"/>
              </a:lnSpc>
              <a:spcBef>
                <a:spcPts val="500"/>
              </a:spcBef>
              <a:buFont typeface="Arial" panose="020B0604020202020204" pitchFamily="34" charset="0"/>
              <a:buChar char="•"/>
              <a:defRPr sz="1200"/>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r>
              <a:rPr lang="zh-TW" altLang="en-US" dirty="0">
                <a:sym typeface="+mn-lt"/>
              </a:rPr>
              <a:t>新案建立</a:t>
            </a:r>
            <a:endParaRPr lang="en-US" dirty="0"/>
          </a:p>
        </p:txBody>
      </p:sp>
      <p:sp>
        <p:nvSpPr>
          <p:cNvPr id="8" name="Text Placeholder 1">
            <a:extLst>
              <a:ext uri="{FF2B5EF4-FFF2-40B4-BE49-F238E27FC236}">
                <a16:creationId xmlns:a16="http://schemas.microsoft.com/office/drawing/2014/main" id="{A3D02A33-8EE0-ACA1-6ABC-97AF08D7C3AD}"/>
              </a:ext>
            </a:extLst>
          </p:cNvPr>
          <p:cNvSpPr txBox="1">
            <a:spLocks/>
          </p:cNvSpPr>
          <p:nvPr/>
        </p:nvSpPr>
        <p:spPr>
          <a:xfrm>
            <a:off x="660400" y="2370932"/>
            <a:ext cx="2836562" cy="798512"/>
          </a:xfrm>
          <a:prstGeom prst="roundRect">
            <a:avLst/>
          </a:prstGeom>
          <a:solidFill>
            <a:srgbClr val="A6EDDC"/>
          </a:solidFill>
          <a:ln>
            <a:solidFill>
              <a:srgbClr val="A6EDDC"/>
            </a:solidFill>
          </a:ln>
          <a:effectLst>
            <a:outerShdw blurRad="50800" dist="38100" dir="8100000" algn="tr" rotWithShape="0">
              <a:prstClr val="black">
                <a:alpha val="40000"/>
              </a:prstClr>
            </a:outerShdw>
          </a:effectLst>
        </p:spPr>
        <p:txBody>
          <a:bodyPr>
            <a:noAutofit/>
          </a:bodyPr>
          <a:lstStyle>
            <a:defPPr>
              <a:defRPr lang="zh-CN"/>
            </a:defPPr>
            <a:lvl1pPr indent="0" algn="r">
              <a:lnSpc>
                <a:spcPct val="90000"/>
              </a:lnSpc>
              <a:spcBef>
                <a:spcPts val="1000"/>
              </a:spcBef>
              <a:buFont typeface="Arial" panose="020B0604020202020204" pitchFamily="34" charset="0"/>
              <a:buNone/>
              <a:defRPr kumimoji="1" sz="2400" b="1">
                <a:cs typeface="+mn-ea"/>
              </a:defRPr>
            </a:lvl1pPr>
            <a:lvl2pPr marL="685800" indent="-228600">
              <a:lnSpc>
                <a:spcPct val="90000"/>
              </a:lnSpc>
              <a:spcBef>
                <a:spcPts val="500"/>
              </a:spcBef>
              <a:buFont typeface="Arial" panose="020B0604020202020204" pitchFamily="34" charset="0"/>
              <a:buChar char="•"/>
              <a:defRPr sz="1600"/>
            </a:lvl2pPr>
            <a:lvl3pPr marL="1143000" indent="-228600">
              <a:lnSpc>
                <a:spcPct val="90000"/>
              </a:lnSpc>
              <a:spcBef>
                <a:spcPts val="500"/>
              </a:spcBef>
              <a:buFont typeface="Arial" panose="020B0604020202020204" pitchFamily="34" charset="0"/>
              <a:buChar char="•"/>
              <a:defRPr sz="1400"/>
            </a:lvl3pPr>
            <a:lvl4pPr marL="1600200" indent="-228600">
              <a:lnSpc>
                <a:spcPct val="90000"/>
              </a:lnSpc>
              <a:spcBef>
                <a:spcPts val="500"/>
              </a:spcBef>
              <a:buFont typeface="Arial" panose="020B0604020202020204" pitchFamily="34" charset="0"/>
              <a:buChar char="•"/>
              <a:defRPr sz="1200"/>
            </a:lvl4pPr>
            <a:lvl5pPr marL="2057400" indent="-228600">
              <a:lnSpc>
                <a:spcPct val="90000"/>
              </a:lnSpc>
              <a:spcBef>
                <a:spcPts val="500"/>
              </a:spcBef>
              <a:buFont typeface="Arial" panose="020B0604020202020204" pitchFamily="34" charset="0"/>
              <a:buChar char="•"/>
              <a:defRPr sz="1200"/>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r>
              <a:rPr lang="zh-TW" altLang="en-US" dirty="0">
                <a:sym typeface="+mn-lt"/>
              </a:rPr>
              <a:t>請款與經費變更</a:t>
            </a:r>
          </a:p>
        </p:txBody>
      </p:sp>
      <p:sp>
        <p:nvSpPr>
          <p:cNvPr id="9" name="Text Placeholder 1">
            <a:hlinkClick r:id="rId3" action="ppaction://hlinksldjump"/>
            <a:extLst>
              <a:ext uri="{FF2B5EF4-FFF2-40B4-BE49-F238E27FC236}">
                <a16:creationId xmlns:a16="http://schemas.microsoft.com/office/drawing/2014/main" id="{DE1C2203-53D3-A175-4AA2-E67E3E744194}"/>
              </a:ext>
            </a:extLst>
          </p:cNvPr>
          <p:cNvSpPr txBox="1">
            <a:spLocks/>
          </p:cNvSpPr>
          <p:nvPr/>
        </p:nvSpPr>
        <p:spPr>
          <a:xfrm>
            <a:off x="660400" y="3241676"/>
            <a:ext cx="2836562" cy="798512"/>
          </a:xfrm>
          <a:prstGeom prst="roundRect">
            <a:avLst/>
          </a:prstGeom>
          <a:solidFill>
            <a:schemeClr val="accent6">
              <a:lumMod val="20000"/>
              <a:lumOff val="80000"/>
            </a:schemeClr>
          </a:solidFill>
          <a:ln>
            <a:solidFill>
              <a:schemeClr val="accent6">
                <a:lumMod val="20000"/>
                <a:lumOff val="80000"/>
              </a:schemeClr>
            </a:solidFill>
          </a:ln>
          <a:effectLst>
            <a:outerShdw blurRad="50800" dist="38100" dir="8100000" algn="tr" rotWithShape="0">
              <a:prstClr val="black">
                <a:alpha val="40000"/>
              </a:prstClr>
            </a:outerShdw>
          </a:effectLst>
        </p:spPr>
        <p:txBody>
          <a:bodyPr>
            <a:noAutofit/>
          </a:bodyPr>
          <a:lstStyle>
            <a:defPPr>
              <a:defRPr lang="zh-CN"/>
            </a:defPPr>
            <a:lvl1pPr indent="0" algn="r">
              <a:lnSpc>
                <a:spcPct val="90000"/>
              </a:lnSpc>
              <a:spcBef>
                <a:spcPts val="1000"/>
              </a:spcBef>
              <a:buFont typeface="Arial" panose="020B0604020202020204" pitchFamily="34" charset="0"/>
              <a:buNone/>
              <a:defRPr kumimoji="1" sz="2400" b="1">
                <a:solidFill>
                  <a:schemeClr val="accent6">
                    <a:lumMod val="75000"/>
                  </a:schemeClr>
                </a:solidFill>
                <a:cs typeface="+mn-ea"/>
              </a:defRPr>
            </a:lvl1pPr>
            <a:lvl2pPr marL="685800" indent="-228600">
              <a:lnSpc>
                <a:spcPct val="90000"/>
              </a:lnSpc>
              <a:spcBef>
                <a:spcPts val="500"/>
              </a:spcBef>
              <a:buFont typeface="Arial" panose="020B0604020202020204" pitchFamily="34" charset="0"/>
              <a:buChar char="•"/>
              <a:defRPr sz="1600"/>
            </a:lvl2pPr>
            <a:lvl3pPr marL="1143000" indent="-228600">
              <a:lnSpc>
                <a:spcPct val="90000"/>
              </a:lnSpc>
              <a:spcBef>
                <a:spcPts val="500"/>
              </a:spcBef>
              <a:buFont typeface="Arial" panose="020B0604020202020204" pitchFamily="34" charset="0"/>
              <a:buChar char="•"/>
              <a:defRPr sz="1400"/>
            </a:lvl3pPr>
            <a:lvl4pPr marL="1600200" indent="-228600">
              <a:lnSpc>
                <a:spcPct val="90000"/>
              </a:lnSpc>
              <a:spcBef>
                <a:spcPts val="500"/>
              </a:spcBef>
              <a:buFont typeface="Arial" panose="020B0604020202020204" pitchFamily="34" charset="0"/>
              <a:buChar char="•"/>
              <a:defRPr sz="1200"/>
            </a:lvl4pPr>
            <a:lvl5pPr marL="2057400" indent="-228600">
              <a:lnSpc>
                <a:spcPct val="90000"/>
              </a:lnSpc>
              <a:spcBef>
                <a:spcPts val="500"/>
              </a:spcBef>
              <a:buFont typeface="Arial" panose="020B0604020202020204" pitchFamily="34" charset="0"/>
              <a:buChar char="•"/>
              <a:defRPr sz="1200"/>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r>
              <a:rPr lang="zh-TW" altLang="en-US" dirty="0">
                <a:sym typeface="+mn-lt"/>
              </a:rPr>
              <a:t>請購</a:t>
            </a:r>
          </a:p>
        </p:txBody>
      </p:sp>
      <p:sp>
        <p:nvSpPr>
          <p:cNvPr id="10" name="Text Placeholder 1">
            <a:hlinkClick r:id="rId3" action="ppaction://hlinksldjump"/>
            <a:extLst>
              <a:ext uri="{FF2B5EF4-FFF2-40B4-BE49-F238E27FC236}">
                <a16:creationId xmlns:a16="http://schemas.microsoft.com/office/drawing/2014/main" id="{E76693C7-5FEC-2744-4A76-63DA9D2CAF7D}"/>
              </a:ext>
            </a:extLst>
          </p:cNvPr>
          <p:cNvSpPr txBox="1">
            <a:spLocks/>
          </p:cNvSpPr>
          <p:nvPr/>
        </p:nvSpPr>
        <p:spPr>
          <a:xfrm>
            <a:off x="660400" y="4112420"/>
            <a:ext cx="2836562" cy="798512"/>
          </a:xfrm>
          <a:prstGeom prst="roundRect">
            <a:avLst/>
          </a:prstGeom>
          <a:solidFill>
            <a:schemeClr val="accent6">
              <a:lumMod val="20000"/>
              <a:lumOff val="80000"/>
            </a:schemeClr>
          </a:solidFill>
          <a:ln>
            <a:solidFill>
              <a:schemeClr val="accent6">
                <a:lumMod val="20000"/>
                <a:lumOff val="80000"/>
              </a:schemeClr>
            </a:solidFill>
          </a:ln>
          <a:effectLst>
            <a:outerShdw blurRad="50800" dist="38100" dir="8100000" algn="tr" rotWithShape="0">
              <a:prstClr val="black">
                <a:alpha val="40000"/>
              </a:prstClr>
            </a:outerShdw>
          </a:effectLst>
        </p:spPr>
        <p:txBody>
          <a:bodyPr>
            <a:noAutofit/>
          </a:bodyPr>
          <a:lstStyle>
            <a:defPPr>
              <a:defRPr lang="zh-CN"/>
            </a:defPPr>
            <a:lvl1pPr indent="0" algn="r">
              <a:lnSpc>
                <a:spcPct val="90000"/>
              </a:lnSpc>
              <a:spcBef>
                <a:spcPts val="1000"/>
              </a:spcBef>
              <a:buFont typeface="Arial" panose="020B0604020202020204" pitchFamily="34" charset="0"/>
              <a:buNone/>
              <a:defRPr kumimoji="1" sz="2400" b="1">
                <a:solidFill>
                  <a:schemeClr val="accent6">
                    <a:lumMod val="75000"/>
                  </a:schemeClr>
                </a:solidFill>
                <a:cs typeface="+mn-ea"/>
              </a:defRPr>
            </a:lvl1pPr>
            <a:lvl2pPr marL="685800" indent="-228600">
              <a:lnSpc>
                <a:spcPct val="90000"/>
              </a:lnSpc>
              <a:spcBef>
                <a:spcPts val="500"/>
              </a:spcBef>
              <a:buFont typeface="Arial" panose="020B0604020202020204" pitchFamily="34" charset="0"/>
              <a:buChar char="•"/>
              <a:defRPr sz="1600"/>
            </a:lvl2pPr>
            <a:lvl3pPr marL="1143000" indent="-228600">
              <a:lnSpc>
                <a:spcPct val="90000"/>
              </a:lnSpc>
              <a:spcBef>
                <a:spcPts val="500"/>
              </a:spcBef>
              <a:buFont typeface="Arial" panose="020B0604020202020204" pitchFamily="34" charset="0"/>
              <a:buChar char="•"/>
              <a:defRPr sz="1400"/>
            </a:lvl3pPr>
            <a:lvl4pPr marL="1600200" indent="-228600">
              <a:lnSpc>
                <a:spcPct val="90000"/>
              </a:lnSpc>
              <a:spcBef>
                <a:spcPts val="500"/>
              </a:spcBef>
              <a:buFont typeface="Arial" panose="020B0604020202020204" pitchFamily="34" charset="0"/>
              <a:buChar char="•"/>
              <a:defRPr sz="1200"/>
            </a:lvl4pPr>
            <a:lvl5pPr marL="2057400" indent="-228600">
              <a:lnSpc>
                <a:spcPct val="90000"/>
              </a:lnSpc>
              <a:spcBef>
                <a:spcPts val="500"/>
              </a:spcBef>
              <a:buFont typeface="Arial" panose="020B0604020202020204" pitchFamily="34" charset="0"/>
              <a:buChar char="•"/>
              <a:defRPr sz="1200"/>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r>
              <a:rPr lang="zh-TW" altLang="en-US" dirty="0">
                <a:sym typeface="+mn-lt"/>
              </a:rPr>
              <a:t>結案</a:t>
            </a:r>
            <a:endParaRPr lang="en-US" dirty="0"/>
          </a:p>
        </p:txBody>
      </p:sp>
    </p:spTree>
    <p:extLst>
      <p:ext uri="{BB962C8B-B14F-4D97-AF65-F5344CB8AC3E}">
        <p14:creationId xmlns:p14="http://schemas.microsoft.com/office/powerpoint/2010/main" val="253264321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54BBEA6C-3079-3A63-AB42-E0C0648B49CC}"/>
              </a:ext>
            </a:extLst>
          </p:cNvPr>
          <p:cNvSpPr>
            <a:spLocks noGrp="1"/>
          </p:cNvSpPr>
          <p:nvPr>
            <p:ph type="title"/>
          </p:nvPr>
        </p:nvSpPr>
        <p:spPr/>
        <p:txBody>
          <a:bodyPr/>
          <a:lstStyle/>
          <a:p>
            <a:r>
              <a:rPr lang="zh-TW" altLang="en-US" dirty="0"/>
              <a:t>一般案標準作業流程</a:t>
            </a:r>
            <a:r>
              <a:rPr lang="en-US" altLang="zh-TW" dirty="0"/>
              <a:t>-</a:t>
            </a:r>
            <a:r>
              <a:rPr lang="zh-TW" altLang="en-US" dirty="0"/>
              <a:t>案件篇</a:t>
            </a:r>
          </a:p>
        </p:txBody>
      </p:sp>
      <p:sp>
        <p:nvSpPr>
          <p:cNvPr id="3" name="投影片編號版面配置區 2">
            <a:extLst>
              <a:ext uri="{FF2B5EF4-FFF2-40B4-BE49-F238E27FC236}">
                <a16:creationId xmlns:a16="http://schemas.microsoft.com/office/drawing/2014/main" id="{39309574-70FF-0975-D1E1-F61FADAE158E}"/>
              </a:ext>
            </a:extLst>
          </p:cNvPr>
          <p:cNvSpPr>
            <a:spLocks noGrp="1"/>
          </p:cNvSpPr>
          <p:nvPr>
            <p:ph type="sldNum" sz="quarter" idx="12"/>
          </p:nvPr>
        </p:nvSpPr>
        <p:spPr/>
        <p:txBody>
          <a:bodyPr/>
          <a:lstStyle/>
          <a:p>
            <a:fld id="{7F65B630-C7FF-41C0-9923-C5E5E29EED81}" type="slidenum">
              <a:rPr lang="zh-CN" altLang="en-US" smtClean="0"/>
              <a:t>11</a:t>
            </a:fld>
            <a:endParaRPr lang="zh-CN" altLang="en-US"/>
          </a:p>
        </p:txBody>
      </p:sp>
      <p:sp>
        <p:nvSpPr>
          <p:cNvPr id="4" name="Text Placeholder 2">
            <a:extLst>
              <a:ext uri="{FF2B5EF4-FFF2-40B4-BE49-F238E27FC236}">
                <a16:creationId xmlns:a16="http://schemas.microsoft.com/office/drawing/2014/main" id="{536B507F-E002-D39B-9989-A2B1E26FAE98}"/>
              </a:ext>
            </a:extLst>
          </p:cNvPr>
          <p:cNvSpPr txBox="1">
            <a:spLocks/>
          </p:cNvSpPr>
          <p:nvPr/>
        </p:nvSpPr>
        <p:spPr>
          <a:xfrm>
            <a:off x="3660555" y="1500188"/>
            <a:ext cx="7871045" cy="4633913"/>
          </a:xfrm>
          <a:custGeom>
            <a:avLst/>
            <a:gdLst>
              <a:gd name="connsiteX0" fmla="*/ 0 w 7871045"/>
              <a:gd name="connsiteY0" fmla="*/ 0 h 4633913"/>
              <a:gd name="connsiteX1" fmla="*/ 326086 w 7871045"/>
              <a:gd name="connsiteY1" fmla="*/ 0 h 4633913"/>
              <a:gd name="connsiteX2" fmla="*/ 967014 w 7871045"/>
              <a:gd name="connsiteY2" fmla="*/ 0 h 4633913"/>
              <a:gd name="connsiteX3" fmla="*/ 1529232 w 7871045"/>
              <a:gd name="connsiteY3" fmla="*/ 0 h 4633913"/>
              <a:gd name="connsiteX4" fmla="*/ 1934028 w 7871045"/>
              <a:gd name="connsiteY4" fmla="*/ 0 h 4633913"/>
              <a:gd name="connsiteX5" fmla="*/ 2338825 w 7871045"/>
              <a:gd name="connsiteY5" fmla="*/ 0 h 4633913"/>
              <a:gd name="connsiteX6" fmla="*/ 2743621 w 7871045"/>
              <a:gd name="connsiteY6" fmla="*/ 0 h 4633913"/>
              <a:gd name="connsiteX7" fmla="*/ 3305839 w 7871045"/>
              <a:gd name="connsiteY7" fmla="*/ 0 h 4633913"/>
              <a:gd name="connsiteX8" fmla="*/ 3631925 w 7871045"/>
              <a:gd name="connsiteY8" fmla="*/ 0 h 4633913"/>
              <a:gd name="connsiteX9" fmla="*/ 4194143 w 7871045"/>
              <a:gd name="connsiteY9" fmla="*/ 0 h 4633913"/>
              <a:gd name="connsiteX10" fmla="*/ 4677650 w 7871045"/>
              <a:gd name="connsiteY10" fmla="*/ 0 h 4633913"/>
              <a:gd name="connsiteX11" fmla="*/ 5003736 w 7871045"/>
              <a:gd name="connsiteY11" fmla="*/ 0 h 4633913"/>
              <a:gd name="connsiteX12" fmla="*/ 5487243 w 7871045"/>
              <a:gd name="connsiteY12" fmla="*/ 0 h 4633913"/>
              <a:gd name="connsiteX13" fmla="*/ 6206881 w 7871045"/>
              <a:gd name="connsiteY13" fmla="*/ 0 h 4633913"/>
              <a:gd name="connsiteX14" fmla="*/ 6690388 w 7871045"/>
              <a:gd name="connsiteY14" fmla="*/ 0 h 4633913"/>
              <a:gd name="connsiteX15" fmla="*/ 7331316 w 7871045"/>
              <a:gd name="connsiteY15" fmla="*/ 0 h 4633913"/>
              <a:gd name="connsiteX16" fmla="*/ 7871045 w 7871045"/>
              <a:gd name="connsiteY16" fmla="*/ 0 h 4633913"/>
              <a:gd name="connsiteX17" fmla="*/ 7871045 w 7871045"/>
              <a:gd name="connsiteY17" fmla="*/ 579239 h 4633913"/>
              <a:gd name="connsiteX18" fmla="*/ 7871045 w 7871045"/>
              <a:gd name="connsiteY18" fmla="*/ 1019461 h 4633913"/>
              <a:gd name="connsiteX19" fmla="*/ 7871045 w 7871045"/>
              <a:gd name="connsiteY19" fmla="*/ 1598700 h 4633913"/>
              <a:gd name="connsiteX20" fmla="*/ 7871045 w 7871045"/>
              <a:gd name="connsiteY20" fmla="*/ 2270617 h 4633913"/>
              <a:gd name="connsiteX21" fmla="*/ 7871045 w 7871045"/>
              <a:gd name="connsiteY21" fmla="*/ 2803517 h 4633913"/>
              <a:gd name="connsiteX22" fmla="*/ 7871045 w 7871045"/>
              <a:gd name="connsiteY22" fmla="*/ 3429096 h 4633913"/>
              <a:gd name="connsiteX23" fmla="*/ 7871045 w 7871045"/>
              <a:gd name="connsiteY23" fmla="*/ 4008335 h 4633913"/>
              <a:gd name="connsiteX24" fmla="*/ 7871045 w 7871045"/>
              <a:gd name="connsiteY24" fmla="*/ 4633913 h 4633913"/>
              <a:gd name="connsiteX25" fmla="*/ 7387538 w 7871045"/>
              <a:gd name="connsiteY25" fmla="*/ 4633913 h 4633913"/>
              <a:gd name="connsiteX26" fmla="*/ 6982741 w 7871045"/>
              <a:gd name="connsiteY26" fmla="*/ 4633913 h 4633913"/>
              <a:gd name="connsiteX27" fmla="*/ 6656655 w 7871045"/>
              <a:gd name="connsiteY27" fmla="*/ 4633913 h 4633913"/>
              <a:gd name="connsiteX28" fmla="*/ 5937017 w 7871045"/>
              <a:gd name="connsiteY28" fmla="*/ 4633913 h 4633913"/>
              <a:gd name="connsiteX29" fmla="*/ 5532220 w 7871045"/>
              <a:gd name="connsiteY29" fmla="*/ 4633913 h 4633913"/>
              <a:gd name="connsiteX30" fmla="*/ 4812582 w 7871045"/>
              <a:gd name="connsiteY30" fmla="*/ 4633913 h 4633913"/>
              <a:gd name="connsiteX31" fmla="*/ 4407785 w 7871045"/>
              <a:gd name="connsiteY31" fmla="*/ 4633913 h 4633913"/>
              <a:gd name="connsiteX32" fmla="*/ 3688147 w 7871045"/>
              <a:gd name="connsiteY32" fmla="*/ 4633913 h 4633913"/>
              <a:gd name="connsiteX33" fmla="*/ 3204640 w 7871045"/>
              <a:gd name="connsiteY33" fmla="*/ 4633913 h 4633913"/>
              <a:gd name="connsiteX34" fmla="*/ 2642422 w 7871045"/>
              <a:gd name="connsiteY34" fmla="*/ 4633913 h 4633913"/>
              <a:gd name="connsiteX35" fmla="*/ 1922784 w 7871045"/>
              <a:gd name="connsiteY35" fmla="*/ 4633913 h 4633913"/>
              <a:gd name="connsiteX36" fmla="*/ 1517987 w 7871045"/>
              <a:gd name="connsiteY36" fmla="*/ 4633913 h 4633913"/>
              <a:gd name="connsiteX37" fmla="*/ 955770 w 7871045"/>
              <a:gd name="connsiteY37" fmla="*/ 4633913 h 4633913"/>
              <a:gd name="connsiteX38" fmla="*/ 0 w 7871045"/>
              <a:gd name="connsiteY38" fmla="*/ 4633913 h 4633913"/>
              <a:gd name="connsiteX39" fmla="*/ 0 w 7871045"/>
              <a:gd name="connsiteY39" fmla="*/ 4008335 h 4633913"/>
              <a:gd name="connsiteX40" fmla="*/ 0 w 7871045"/>
              <a:gd name="connsiteY40" fmla="*/ 3382756 h 4633913"/>
              <a:gd name="connsiteX41" fmla="*/ 0 w 7871045"/>
              <a:gd name="connsiteY41" fmla="*/ 2896196 h 4633913"/>
              <a:gd name="connsiteX42" fmla="*/ 0 w 7871045"/>
              <a:gd name="connsiteY42" fmla="*/ 2455974 h 4633913"/>
              <a:gd name="connsiteX43" fmla="*/ 0 w 7871045"/>
              <a:gd name="connsiteY43" fmla="*/ 1969413 h 4633913"/>
              <a:gd name="connsiteX44" fmla="*/ 0 w 7871045"/>
              <a:gd name="connsiteY44" fmla="*/ 1482852 h 4633913"/>
              <a:gd name="connsiteX45" fmla="*/ 0 w 7871045"/>
              <a:gd name="connsiteY45" fmla="*/ 857274 h 4633913"/>
              <a:gd name="connsiteX46" fmla="*/ 0 w 7871045"/>
              <a:gd name="connsiteY46" fmla="*/ 0 h 46339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7871045" h="4633913" fill="none" extrusionOk="0">
                <a:moveTo>
                  <a:pt x="0" y="0"/>
                </a:moveTo>
                <a:cubicBezTo>
                  <a:pt x="123653" y="-29867"/>
                  <a:pt x="167895" y="33143"/>
                  <a:pt x="326086" y="0"/>
                </a:cubicBezTo>
                <a:cubicBezTo>
                  <a:pt x="484277" y="-33143"/>
                  <a:pt x="725792" y="5347"/>
                  <a:pt x="967014" y="0"/>
                </a:cubicBezTo>
                <a:cubicBezTo>
                  <a:pt x="1208236" y="-5347"/>
                  <a:pt x="1376637" y="11771"/>
                  <a:pt x="1529232" y="0"/>
                </a:cubicBezTo>
                <a:cubicBezTo>
                  <a:pt x="1681827" y="-11771"/>
                  <a:pt x="1784147" y="2156"/>
                  <a:pt x="1934028" y="0"/>
                </a:cubicBezTo>
                <a:cubicBezTo>
                  <a:pt x="2083909" y="-2156"/>
                  <a:pt x="2156837" y="16168"/>
                  <a:pt x="2338825" y="0"/>
                </a:cubicBezTo>
                <a:cubicBezTo>
                  <a:pt x="2520813" y="-16168"/>
                  <a:pt x="2551084" y="46601"/>
                  <a:pt x="2743621" y="0"/>
                </a:cubicBezTo>
                <a:cubicBezTo>
                  <a:pt x="2936158" y="-46601"/>
                  <a:pt x="3158589" y="18712"/>
                  <a:pt x="3305839" y="0"/>
                </a:cubicBezTo>
                <a:cubicBezTo>
                  <a:pt x="3453089" y="-18712"/>
                  <a:pt x="3499311" y="34383"/>
                  <a:pt x="3631925" y="0"/>
                </a:cubicBezTo>
                <a:cubicBezTo>
                  <a:pt x="3764539" y="-34383"/>
                  <a:pt x="3995429" y="6235"/>
                  <a:pt x="4194143" y="0"/>
                </a:cubicBezTo>
                <a:cubicBezTo>
                  <a:pt x="4392857" y="-6235"/>
                  <a:pt x="4451430" y="19096"/>
                  <a:pt x="4677650" y="0"/>
                </a:cubicBezTo>
                <a:cubicBezTo>
                  <a:pt x="4903870" y="-19096"/>
                  <a:pt x="4869936" y="25392"/>
                  <a:pt x="5003736" y="0"/>
                </a:cubicBezTo>
                <a:cubicBezTo>
                  <a:pt x="5137536" y="-25392"/>
                  <a:pt x="5310949" y="47993"/>
                  <a:pt x="5487243" y="0"/>
                </a:cubicBezTo>
                <a:cubicBezTo>
                  <a:pt x="5663537" y="-47993"/>
                  <a:pt x="6041632" y="35838"/>
                  <a:pt x="6206881" y="0"/>
                </a:cubicBezTo>
                <a:cubicBezTo>
                  <a:pt x="6372130" y="-35838"/>
                  <a:pt x="6520001" y="43174"/>
                  <a:pt x="6690388" y="0"/>
                </a:cubicBezTo>
                <a:cubicBezTo>
                  <a:pt x="6860775" y="-43174"/>
                  <a:pt x="7173404" y="60206"/>
                  <a:pt x="7331316" y="0"/>
                </a:cubicBezTo>
                <a:cubicBezTo>
                  <a:pt x="7489228" y="-60206"/>
                  <a:pt x="7605599" y="2126"/>
                  <a:pt x="7871045" y="0"/>
                </a:cubicBezTo>
                <a:cubicBezTo>
                  <a:pt x="7922751" y="237648"/>
                  <a:pt x="7811727" y="437669"/>
                  <a:pt x="7871045" y="579239"/>
                </a:cubicBezTo>
                <a:cubicBezTo>
                  <a:pt x="7930363" y="720809"/>
                  <a:pt x="7864529" y="839525"/>
                  <a:pt x="7871045" y="1019461"/>
                </a:cubicBezTo>
                <a:cubicBezTo>
                  <a:pt x="7877561" y="1199397"/>
                  <a:pt x="7802656" y="1314308"/>
                  <a:pt x="7871045" y="1598700"/>
                </a:cubicBezTo>
                <a:cubicBezTo>
                  <a:pt x="7939434" y="1883092"/>
                  <a:pt x="7803071" y="1976685"/>
                  <a:pt x="7871045" y="2270617"/>
                </a:cubicBezTo>
                <a:cubicBezTo>
                  <a:pt x="7939019" y="2564549"/>
                  <a:pt x="7824967" y="2645283"/>
                  <a:pt x="7871045" y="2803517"/>
                </a:cubicBezTo>
                <a:cubicBezTo>
                  <a:pt x="7917123" y="2961751"/>
                  <a:pt x="7862982" y="3265802"/>
                  <a:pt x="7871045" y="3429096"/>
                </a:cubicBezTo>
                <a:cubicBezTo>
                  <a:pt x="7879108" y="3592390"/>
                  <a:pt x="7865464" y="3721294"/>
                  <a:pt x="7871045" y="4008335"/>
                </a:cubicBezTo>
                <a:cubicBezTo>
                  <a:pt x="7876626" y="4295376"/>
                  <a:pt x="7813436" y="4481985"/>
                  <a:pt x="7871045" y="4633913"/>
                </a:cubicBezTo>
                <a:cubicBezTo>
                  <a:pt x="7681819" y="4646780"/>
                  <a:pt x="7588033" y="4619750"/>
                  <a:pt x="7387538" y="4633913"/>
                </a:cubicBezTo>
                <a:cubicBezTo>
                  <a:pt x="7187043" y="4648076"/>
                  <a:pt x="7102993" y="4593881"/>
                  <a:pt x="6982741" y="4633913"/>
                </a:cubicBezTo>
                <a:cubicBezTo>
                  <a:pt x="6862489" y="4673945"/>
                  <a:pt x="6737872" y="4600876"/>
                  <a:pt x="6656655" y="4633913"/>
                </a:cubicBezTo>
                <a:cubicBezTo>
                  <a:pt x="6575438" y="4666950"/>
                  <a:pt x="6259868" y="4595914"/>
                  <a:pt x="5937017" y="4633913"/>
                </a:cubicBezTo>
                <a:cubicBezTo>
                  <a:pt x="5614166" y="4671912"/>
                  <a:pt x="5726845" y="4606390"/>
                  <a:pt x="5532220" y="4633913"/>
                </a:cubicBezTo>
                <a:cubicBezTo>
                  <a:pt x="5337595" y="4661436"/>
                  <a:pt x="5046855" y="4597508"/>
                  <a:pt x="4812582" y="4633913"/>
                </a:cubicBezTo>
                <a:cubicBezTo>
                  <a:pt x="4578309" y="4670318"/>
                  <a:pt x="4533679" y="4591819"/>
                  <a:pt x="4407785" y="4633913"/>
                </a:cubicBezTo>
                <a:cubicBezTo>
                  <a:pt x="4281891" y="4676007"/>
                  <a:pt x="3836342" y="4572524"/>
                  <a:pt x="3688147" y="4633913"/>
                </a:cubicBezTo>
                <a:cubicBezTo>
                  <a:pt x="3539952" y="4695302"/>
                  <a:pt x="3440761" y="4633059"/>
                  <a:pt x="3204640" y="4633913"/>
                </a:cubicBezTo>
                <a:cubicBezTo>
                  <a:pt x="2968519" y="4634767"/>
                  <a:pt x="2762886" y="4602952"/>
                  <a:pt x="2642422" y="4633913"/>
                </a:cubicBezTo>
                <a:cubicBezTo>
                  <a:pt x="2521958" y="4664874"/>
                  <a:pt x="2148288" y="4561971"/>
                  <a:pt x="1922784" y="4633913"/>
                </a:cubicBezTo>
                <a:cubicBezTo>
                  <a:pt x="1697280" y="4705855"/>
                  <a:pt x="1611673" y="4618511"/>
                  <a:pt x="1517987" y="4633913"/>
                </a:cubicBezTo>
                <a:cubicBezTo>
                  <a:pt x="1424301" y="4649315"/>
                  <a:pt x="1214937" y="4567956"/>
                  <a:pt x="955770" y="4633913"/>
                </a:cubicBezTo>
                <a:cubicBezTo>
                  <a:pt x="696603" y="4699870"/>
                  <a:pt x="339907" y="4528180"/>
                  <a:pt x="0" y="4633913"/>
                </a:cubicBezTo>
                <a:cubicBezTo>
                  <a:pt x="-41043" y="4398829"/>
                  <a:pt x="74680" y="4187407"/>
                  <a:pt x="0" y="4008335"/>
                </a:cubicBezTo>
                <a:cubicBezTo>
                  <a:pt x="-74680" y="3829263"/>
                  <a:pt x="41774" y="3635246"/>
                  <a:pt x="0" y="3382756"/>
                </a:cubicBezTo>
                <a:cubicBezTo>
                  <a:pt x="-41774" y="3130266"/>
                  <a:pt x="10115" y="3055061"/>
                  <a:pt x="0" y="2896196"/>
                </a:cubicBezTo>
                <a:cubicBezTo>
                  <a:pt x="-10115" y="2737331"/>
                  <a:pt x="4233" y="2592575"/>
                  <a:pt x="0" y="2455974"/>
                </a:cubicBezTo>
                <a:cubicBezTo>
                  <a:pt x="-4233" y="2319373"/>
                  <a:pt x="55775" y="2086252"/>
                  <a:pt x="0" y="1969413"/>
                </a:cubicBezTo>
                <a:cubicBezTo>
                  <a:pt x="-55775" y="1852574"/>
                  <a:pt x="9972" y="1686394"/>
                  <a:pt x="0" y="1482852"/>
                </a:cubicBezTo>
                <a:cubicBezTo>
                  <a:pt x="-9972" y="1279310"/>
                  <a:pt x="61537" y="1085443"/>
                  <a:pt x="0" y="857274"/>
                </a:cubicBezTo>
                <a:cubicBezTo>
                  <a:pt x="-61537" y="629105"/>
                  <a:pt x="94836" y="309853"/>
                  <a:pt x="0" y="0"/>
                </a:cubicBezTo>
                <a:close/>
              </a:path>
              <a:path w="7871045" h="4633913" stroke="0" extrusionOk="0">
                <a:moveTo>
                  <a:pt x="0" y="0"/>
                </a:moveTo>
                <a:cubicBezTo>
                  <a:pt x="168133" y="-40368"/>
                  <a:pt x="262359" y="33426"/>
                  <a:pt x="404797" y="0"/>
                </a:cubicBezTo>
                <a:cubicBezTo>
                  <a:pt x="547235" y="-33426"/>
                  <a:pt x="845106" y="2802"/>
                  <a:pt x="967014" y="0"/>
                </a:cubicBezTo>
                <a:cubicBezTo>
                  <a:pt x="1088922" y="-2802"/>
                  <a:pt x="1216336" y="11577"/>
                  <a:pt x="1371811" y="0"/>
                </a:cubicBezTo>
                <a:cubicBezTo>
                  <a:pt x="1527286" y="-11577"/>
                  <a:pt x="1548524" y="27418"/>
                  <a:pt x="1697897" y="0"/>
                </a:cubicBezTo>
                <a:cubicBezTo>
                  <a:pt x="1847270" y="-27418"/>
                  <a:pt x="2096908" y="11187"/>
                  <a:pt x="2260114" y="0"/>
                </a:cubicBezTo>
                <a:cubicBezTo>
                  <a:pt x="2423320" y="-11187"/>
                  <a:pt x="2706890" y="33476"/>
                  <a:pt x="2822332" y="0"/>
                </a:cubicBezTo>
                <a:cubicBezTo>
                  <a:pt x="2937774" y="-33476"/>
                  <a:pt x="3305803" y="73300"/>
                  <a:pt x="3463260" y="0"/>
                </a:cubicBezTo>
                <a:cubicBezTo>
                  <a:pt x="3620717" y="-73300"/>
                  <a:pt x="3705838" y="9361"/>
                  <a:pt x="3868056" y="0"/>
                </a:cubicBezTo>
                <a:cubicBezTo>
                  <a:pt x="4030274" y="-9361"/>
                  <a:pt x="4283313" y="68290"/>
                  <a:pt x="4587695" y="0"/>
                </a:cubicBezTo>
                <a:cubicBezTo>
                  <a:pt x="4892077" y="-68290"/>
                  <a:pt x="4875405" y="23182"/>
                  <a:pt x="5149912" y="0"/>
                </a:cubicBezTo>
                <a:cubicBezTo>
                  <a:pt x="5424419" y="-23182"/>
                  <a:pt x="5514800" y="32378"/>
                  <a:pt x="5869551" y="0"/>
                </a:cubicBezTo>
                <a:cubicBezTo>
                  <a:pt x="6224302" y="-32378"/>
                  <a:pt x="6098629" y="14484"/>
                  <a:pt x="6195637" y="0"/>
                </a:cubicBezTo>
                <a:cubicBezTo>
                  <a:pt x="6292645" y="-14484"/>
                  <a:pt x="6577535" y="52880"/>
                  <a:pt x="6915275" y="0"/>
                </a:cubicBezTo>
                <a:cubicBezTo>
                  <a:pt x="7253015" y="-52880"/>
                  <a:pt x="7590844" y="27000"/>
                  <a:pt x="7871045" y="0"/>
                </a:cubicBezTo>
                <a:cubicBezTo>
                  <a:pt x="7920923" y="182534"/>
                  <a:pt x="7859642" y="378682"/>
                  <a:pt x="7871045" y="486561"/>
                </a:cubicBezTo>
                <a:cubicBezTo>
                  <a:pt x="7882448" y="594440"/>
                  <a:pt x="7862160" y="850552"/>
                  <a:pt x="7871045" y="1019461"/>
                </a:cubicBezTo>
                <a:cubicBezTo>
                  <a:pt x="7879930" y="1188370"/>
                  <a:pt x="7859895" y="1293348"/>
                  <a:pt x="7871045" y="1506022"/>
                </a:cubicBezTo>
                <a:cubicBezTo>
                  <a:pt x="7882195" y="1718696"/>
                  <a:pt x="7825466" y="1889121"/>
                  <a:pt x="7871045" y="1992583"/>
                </a:cubicBezTo>
                <a:cubicBezTo>
                  <a:pt x="7916624" y="2096045"/>
                  <a:pt x="7854312" y="2352177"/>
                  <a:pt x="7871045" y="2664500"/>
                </a:cubicBezTo>
                <a:cubicBezTo>
                  <a:pt x="7887778" y="2976823"/>
                  <a:pt x="7855759" y="3069626"/>
                  <a:pt x="7871045" y="3336417"/>
                </a:cubicBezTo>
                <a:cubicBezTo>
                  <a:pt x="7886331" y="3603208"/>
                  <a:pt x="7865757" y="3670571"/>
                  <a:pt x="7871045" y="3776639"/>
                </a:cubicBezTo>
                <a:cubicBezTo>
                  <a:pt x="7876333" y="3882707"/>
                  <a:pt x="7789473" y="4276739"/>
                  <a:pt x="7871045" y="4633913"/>
                </a:cubicBezTo>
                <a:cubicBezTo>
                  <a:pt x="7745780" y="4663000"/>
                  <a:pt x="7508010" y="4595397"/>
                  <a:pt x="7308828" y="4633913"/>
                </a:cubicBezTo>
                <a:cubicBezTo>
                  <a:pt x="7109646" y="4672429"/>
                  <a:pt x="7066782" y="4633281"/>
                  <a:pt x="6904031" y="4633913"/>
                </a:cubicBezTo>
                <a:cubicBezTo>
                  <a:pt x="6741280" y="4634545"/>
                  <a:pt x="6574316" y="4628433"/>
                  <a:pt x="6263103" y="4633913"/>
                </a:cubicBezTo>
                <a:cubicBezTo>
                  <a:pt x="5951890" y="4639393"/>
                  <a:pt x="5998862" y="4611927"/>
                  <a:pt x="5779596" y="4633913"/>
                </a:cubicBezTo>
                <a:cubicBezTo>
                  <a:pt x="5560330" y="4655899"/>
                  <a:pt x="5550819" y="4624485"/>
                  <a:pt x="5374799" y="4633913"/>
                </a:cubicBezTo>
                <a:cubicBezTo>
                  <a:pt x="5198779" y="4643341"/>
                  <a:pt x="5090737" y="4585332"/>
                  <a:pt x="4812582" y="4633913"/>
                </a:cubicBezTo>
                <a:cubicBezTo>
                  <a:pt x="4534427" y="4682494"/>
                  <a:pt x="4440491" y="4600210"/>
                  <a:pt x="4171654" y="4633913"/>
                </a:cubicBezTo>
                <a:cubicBezTo>
                  <a:pt x="3902817" y="4667616"/>
                  <a:pt x="3914405" y="4628558"/>
                  <a:pt x="3688147" y="4633913"/>
                </a:cubicBezTo>
                <a:cubicBezTo>
                  <a:pt x="3461889" y="4639268"/>
                  <a:pt x="3439928" y="4633069"/>
                  <a:pt x="3204640" y="4633913"/>
                </a:cubicBezTo>
                <a:cubicBezTo>
                  <a:pt x="2969352" y="4634757"/>
                  <a:pt x="2962033" y="4594792"/>
                  <a:pt x="2721133" y="4633913"/>
                </a:cubicBezTo>
                <a:cubicBezTo>
                  <a:pt x="2480233" y="4673034"/>
                  <a:pt x="2479073" y="4589562"/>
                  <a:pt x="2316336" y="4633913"/>
                </a:cubicBezTo>
                <a:cubicBezTo>
                  <a:pt x="2153599" y="4678264"/>
                  <a:pt x="1891859" y="4616501"/>
                  <a:pt x="1596698" y="4633913"/>
                </a:cubicBezTo>
                <a:cubicBezTo>
                  <a:pt x="1301537" y="4651325"/>
                  <a:pt x="1313915" y="4612924"/>
                  <a:pt x="1034480" y="4633913"/>
                </a:cubicBezTo>
                <a:cubicBezTo>
                  <a:pt x="755045" y="4654902"/>
                  <a:pt x="863786" y="4604953"/>
                  <a:pt x="708394" y="4633913"/>
                </a:cubicBezTo>
                <a:cubicBezTo>
                  <a:pt x="553002" y="4662873"/>
                  <a:pt x="217387" y="4549357"/>
                  <a:pt x="0" y="4633913"/>
                </a:cubicBezTo>
                <a:cubicBezTo>
                  <a:pt x="-36205" y="4367635"/>
                  <a:pt x="64089" y="4163486"/>
                  <a:pt x="0" y="4008335"/>
                </a:cubicBezTo>
                <a:cubicBezTo>
                  <a:pt x="-64089" y="3853184"/>
                  <a:pt x="53066" y="3690924"/>
                  <a:pt x="0" y="3382756"/>
                </a:cubicBezTo>
                <a:cubicBezTo>
                  <a:pt x="-53066" y="3074588"/>
                  <a:pt x="45952" y="2938968"/>
                  <a:pt x="0" y="2757178"/>
                </a:cubicBezTo>
                <a:cubicBezTo>
                  <a:pt x="-45952" y="2575388"/>
                  <a:pt x="51652" y="2426882"/>
                  <a:pt x="0" y="2177939"/>
                </a:cubicBezTo>
                <a:cubicBezTo>
                  <a:pt x="-51652" y="1928996"/>
                  <a:pt x="3670" y="1797154"/>
                  <a:pt x="0" y="1645039"/>
                </a:cubicBezTo>
                <a:cubicBezTo>
                  <a:pt x="-3670" y="1492924"/>
                  <a:pt x="55822" y="1165009"/>
                  <a:pt x="0" y="973122"/>
                </a:cubicBezTo>
                <a:cubicBezTo>
                  <a:pt x="-55822" y="781235"/>
                  <a:pt x="53196" y="334798"/>
                  <a:pt x="0" y="0"/>
                </a:cubicBezTo>
                <a:close/>
              </a:path>
            </a:pathLst>
          </a:custGeom>
          <a:solidFill>
            <a:schemeClr val="bg1">
              <a:lumMod val="95000"/>
            </a:schemeClr>
          </a:solidFill>
          <a:ln w="57150">
            <a:solidFill>
              <a:schemeClr val="tx1"/>
            </a:solidFill>
            <a:extLst>
              <a:ext uri="{C807C97D-BFC1-408E-A445-0C87EB9F89A2}">
                <ask:lineSketchStyleProps xmlns:ask="http://schemas.microsoft.com/office/drawing/2018/sketchyshapes" sd="3223621313">
                  <a:prstGeom prst="rect">
                    <a:avLst/>
                  </a:prstGeom>
                  <ask:type>
                    <ask:lineSketchScribble/>
                  </ask:type>
                </ask:lineSketchStyleProps>
              </a:ext>
            </a:extLst>
          </a:ln>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1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2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50000"/>
              </a:lnSpc>
              <a:buFont typeface="Arial" panose="020B0604020202020204" pitchFamily="34" charset="0"/>
              <a:buNone/>
            </a:pPr>
            <a:r>
              <a:rPr lang="zh-TW" altLang="en-US" sz="2400" b="1" dirty="0">
                <a:solidFill>
                  <a:schemeClr val="accent3">
                    <a:lumMod val="75000"/>
                  </a:schemeClr>
                </a:solidFill>
                <a:latin typeface="微軟正黑體" panose="020B0604030504040204" pitchFamily="34" charset="-120"/>
                <a:ea typeface="微軟正黑體" panose="020B0604030504040204" pitchFamily="34" charset="-120"/>
              </a:rPr>
              <a:t>步驟七、請購</a:t>
            </a:r>
          </a:p>
          <a:p>
            <a:pPr marL="1674000" indent="-432000">
              <a:lnSpc>
                <a:spcPct val="100000"/>
              </a:lnSpc>
              <a:buNone/>
            </a:pPr>
            <a:r>
              <a:rPr lang="en-US" altLang="zh-TW" sz="2200" dirty="0"/>
              <a:t>1</a:t>
            </a:r>
            <a:r>
              <a:rPr lang="zh-TW" altLang="en-US" sz="2200" dirty="0"/>
              <a:t>、比照校內流程辦理請購</a:t>
            </a:r>
          </a:p>
          <a:p>
            <a:pPr marL="1674000" indent="-432000">
              <a:lnSpc>
                <a:spcPct val="100000"/>
              </a:lnSpc>
              <a:buNone/>
            </a:pPr>
            <a:r>
              <a:rPr lang="en-US" altLang="zh-TW" sz="2200" dirty="0"/>
              <a:t>2</a:t>
            </a:r>
            <a:r>
              <a:rPr lang="zh-TW" altLang="en-US" sz="2200" dirty="0"/>
              <a:t>、至財務系統</a:t>
            </a:r>
            <a:r>
              <a:rPr lang="en-US" altLang="zh-TW" sz="2200" dirty="0"/>
              <a:t>P310U</a:t>
            </a:r>
            <a:r>
              <a:rPr lang="zh-TW" altLang="en-US" sz="2200" dirty="0"/>
              <a:t>請購作業</a:t>
            </a:r>
          </a:p>
          <a:p>
            <a:pPr marL="1674000" indent="-432000">
              <a:lnSpc>
                <a:spcPct val="100000"/>
              </a:lnSpc>
              <a:buNone/>
            </a:pPr>
            <a:r>
              <a:rPr lang="en-US" altLang="zh-TW" sz="2200" dirty="0"/>
              <a:t>	</a:t>
            </a:r>
            <a:r>
              <a:rPr lang="zh-TW" altLang="en-US" sz="2200" dirty="0"/>
              <a:t>*若欲購置資訊設備，請購流程請加會資訊處</a:t>
            </a:r>
            <a:endParaRPr lang="en-US" altLang="zh-TW" b="1" dirty="0"/>
          </a:p>
        </p:txBody>
      </p:sp>
      <p:sp>
        <p:nvSpPr>
          <p:cNvPr id="5" name="Text Placeholder 1">
            <a:hlinkClick r:id="rId2" action="ppaction://hlinksldjump"/>
            <a:extLst>
              <a:ext uri="{FF2B5EF4-FFF2-40B4-BE49-F238E27FC236}">
                <a16:creationId xmlns:a16="http://schemas.microsoft.com/office/drawing/2014/main" id="{F860A0F1-6D08-3425-BCAF-81D77E310A96}"/>
              </a:ext>
            </a:extLst>
          </p:cNvPr>
          <p:cNvSpPr txBox="1">
            <a:spLocks/>
          </p:cNvSpPr>
          <p:nvPr/>
        </p:nvSpPr>
        <p:spPr>
          <a:xfrm>
            <a:off x="660400" y="1500188"/>
            <a:ext cx="2836562" cy="798512"/>
          </a:xfrm>
          <a:prstGeom prst="roundRect">
            <a:avLst/>
          </a:prstGeom>
          <a:solidFill>
            <a:schemeClr val="accent6">
              <a:lumMod val="20000"/>
              <a:lumOff val="80000"/>
            </a:schemeClr>
          </a:solidFill>
          <a:ln>
            <a:solidFill>
              <a:schemeClr val="accent6">
                <a:lumMod val="20000"/>
                <a:lumOff val="80000"/>
              </a:schemeClr>
            </a:solidFill>
          </a:ln>
          <a:effectLst>
            <a:outerShdw blurRad="50800" dist="38100" dir="8100000" algn="tr" rotWithShape="0">
              <a:prstClr val="black">
                <a:alpha val="40000"/>
              </a:prstClr>
            </a:outerShdw>
          </a:effectLst>
        </p:spPr>
        <p:txBody>
          <a:bodyPr>
            <a:noAutofit/>
          </a:bodyPr>
          <a:lstStyle>
            <a:defPPr>
              <a:defRPr lang="zh-CN"/>
            </a:defPPr>
            <a:lvl1pPr indent="0" algn="r">
              <a:lnSpc>
                <a:spcPct val="90000"/>
              </a:lnSpc>
              <a:spcBef>
                <a:spcPts val="1000"/>
              </a:spcBef>
              <a:buFont typeface="Arial" panose="020B0604020202020204" pitchFamily="34" charset="0"/>
              <a:buNone/>
              <a:defRPr kumimoji="1" sz="2400" b="1">
                <a:solidFill>
                  <a:schemeClr val="accent6">
                    <a:lumMod val="75000"/>
                  </a:schemeClr>
                </a:solidFill>
                <a:cs typeface="+mn-ea"/>
              </a:defRPr>
            </a:lvl1pPr>
            <a:lvl2pPr marL="685800" indent="-228600">
              <a:lnSpc>
                <a:spcPct val="90000"/>
              </a:lnSpc>
              <a:spcBef>
                <a:spcPts val="500"/>
              </a:spcBef>
              <a:buFont typeface="Arial" panose="020B0604020202020204" pitchFamily="34" charset="0"/>
              <a:buChar char="•"/>
              <a:defRPr sz="1600"/>
            </a:lvl2pPr>
            <a:lvl3pPr marL="1143000" indent="-228600">
              <a:lnSpc>
                <a:spcPct val="90000"/>
              </a:lnSpc>
              <a:spcBef>
                <a:spcPts val="500"/>
              </a:spcBef>
              <a:buFont typeface="Arial" panose="020B0604020202020204" pitchFamily="34" charset="0"/>
              <a:buChar char="•"/>
              <a:defRPr sz="1400"/>
            </a:lvl3pPr>
            <a:lvl4pPr marL="1600200" indent="-228600">
              <a:lnSpc>
                <a:spcPct val="90000"/>
              </a:lnSpc>
              <a:spcBef>
                <a:spcPts val="500"/>
              </a:spcBef>
              <a:buFont typeface="Arial" panose="020B0604020202020204" pitchFamily="34" charset="0"/>
              <a:buChar char="•"/>
              <a:defRPr sz="1200"/>
            </a:lvl4pPr>
            <a:lvl5pPr marL="2057400" indent="-228600">
              <a:lnSpc>
                <a:spcPct val="90000"/>
              </a:lnSpc>
              <a:spcBef>
                <a:spcPts val="500"/>
              </a:spcBef>
              <a:buFont typeface="Arial" panose="020B0604020202020204" pitchFamily="34" charset="0"/>
              <a:buChar char="•"/>
              <a:defRPr sz="1200"/>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r>
              <a:rPr lang="zh-TW" altLang="en-US" dirty="0">
                <a:sym typeface="+mn-lt"/>
              </a:rPr>
              <a:t>新案建立</a:t>
            </a:r>
            <a:endParaRPr lang="en-US" dirty="0"/>
          </a:p>
        </p:txBody>
      </p:sp>
      <p:sp>
        <p:nvSpPr>
          <p:cNvPr id="8" name="Text Placeholder 1">
            <a:hlinkClick r:id="rId3" action="ppaction://hlinksldjump"/>
            <a:extLst>
              <a:ext uri="{FF2B5EF4-FFF2-40B4-BE49-F238E27FC236}">
                <a16:creationId xmlns:a16="http://schemas.microsoft.com/office/drawing/2014/main" id="{A3D02A33-8EE0-ACA1-6ABC-97AF08D7C3AD}"/>
              </a:ext>
            </a:extLst>
          </p:cNvPr>
          <p:cNvSpPr txBox="1">
            <a:spLocks/>
          </p:cNvSpPr>
          <p:nvPr/>
        </p:nvSpPr>
        <p:spPr>
          <a:xfrm>
            <a:off x="660400" y="2370932"/>
            <a:ext cx="2836562" cy="798512"/>
          </a:xfrm>
          <a:prstGeom prst="roundRect">
            <a:avLst/>
          </a:prstGeom>
          <a:solidFill>
            <a:schemeClr val="accent6">
              <a:lumMod val="20000"/>
              <a:lumOff val="80000"/>
            </a:schemeClr>
          </a:solidFill>
          <a:ln>
            <a:solidFill>
              <a:schemeClr val="accent6">
                <a:lumMod val="20000"/>
                <a:lumOff val="80000"/>
              </a:schemeClr>
            </a:solidFill>
          </a:ln>
          <a:effectLst>
            <a:outerShdw blurRad="50800" dist="38100" dir="8100000" algn="tr" rotWithShape="0">
              <a:prstClr val="black">
                <a:alpha val="40000"/>
              </a:prstClr>
            </a:outerShdw>
          </a:effectLst>
        </p:spPr>
        <p:txBody>
          <a:bodyPr>
            <a:noAutofit/>
          </a:bodyPr>
          <a:lstStyle>
            <a:defPPr>
              <a:defRPr lang="zh-CN"/>
            </a:defPPr>
            <a:lvl1pPr indent="0" algn="r">
              <a:lnSpc>
                <a:spcPct val="90000"/>
              </a:lnSpc>
              <a:spcBef>
                <a:spcPts val="1000"/>
              </a:spcBef>
              <a:buFont typeface="Arial" panose="020B0604020202020204" pitchFamily="34" charset="0"/>
              <a:buNone/>
              <a:defRPr kumimoji="1" sz="2400" b="1">
                <a:solidFill>
                  <a:schemeClr val="accent6">
                    <a:lumMod val="75000"/>
                  </a:schemeClr>
                </a:solidFill>
                <a:cs typeface="+mn-ea"/>
              </a:defRPr>
            </a:lvl1pPr>
            <a:lvl2pPr marL="685800" indent="-228600">
              <a:lnSpc>
                <a:spcPct val="90000"/>
              </a:lnSpc>
              <a:spcBef>
                <a:spcPts val="500"/>
              </a:spcBef>
              <a:buFont typeface="Arial" panose="020B0604020202020204" pitchFamily="34" charset="0"/>
              <a:buChar char="•"/>
              <a:defRPr sz="1600"/>
            </a:lvl2pPr>
            <a:lvl3pPr marL="1143000" indent="-228600">
              <a:lnSpc>
                <a:spcPct val="90000"/>
              </a:lnSpc>
              <a:spcBef>
                <a:spcPts val="500"/>
              </a:spcBef>
              <a:buFont typeface="Arial" panose="020B0604020202020204" pitchFamily="34" charset="0"/>
              <a:buChar char="•"/>
              <a:defRPr sz="1400"/>
            </a:lvl3pPr>
            <a:lvl4pPr marL="1600200" indent="-228600">
              <a:lnSpc>
                <a:spcPct val="90000"/>
              </a:lnSpc>
              <a:spcBef>
                <a:spcPts val="500"/>
              </a:spcBef>
              <a:buFont typeface="Arial" panose="020B0604020202020204" pitchFamily="34" charset="0"/>
              <a:buChar char="•"/>
              <a:defRPr sz="1200"/>
            </a:lvl4pPr>
            <a:lvl5pPr marL="2057400" indent="-228600">
              <a:lnSpc>
                <a:spcPct val="90000"/>
              </a:lnSpc>
              <a:spcBef>
                <a:spcPts val="500"/>
              </a:spcBef>
              <a:buFont typeface="Arial" panose="020B0604020202020204" pitchFamily="34" charset="0"/>
              <a:buChar char="•"/>
              <a:defRPr sz="1200"/>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r>
              <a:rPr lang="zh-TW" altLang="en-US" dirty="0">
                <a:sym typeface="+mn-lt"/>
              </a:rPr>
              <a:t>請款與經費變更</a:t>
            </a:r>
          </a:p>
        </p:txBody>
      </p:sp>
      <p:sp>
        <p:nvSpPr>
          <p:cNvPr id="9" name="Text Placeholder 1">
            <a:extLst>
              <a:ext uri="{FF2B5EF4-FFF2-40B4-BE49-F238E27FC236}">
                <a16:creationId xmlns:a16="http://schemas.microsoft.com/office/drawing/2014/main" id="{DE1C2203-53D3-A175-4AA2-E67E3E744194}"/>
              </a:ext>
            </a:extLst>
          </p:cNvPr>
          <p:cNvSpPr txBox="1">
            <a:spLocks/>
          </p:cNvSpPr>
          <p:nvPr/>
        </p:nvSpPr>
        <p:spPr>
          <a:xfrm>
            <a:off x="660400" y="3241676"/>
            <a:ext cx="2836562" cy="798512"/>
          </a:xfrm>
          <a:prstGeom prst="roundRect">
            <a:avLst/>
          </a:prstGeom>
          <a:solidFill>
            <a:srgbClr val="A6EDDC"/>
          </a:solidFill>
          <a:ln>
            <a:solidFill>
              <a:srgbClr val="A6EDDC"/>
            </a:solidFill>
          </a:ln>
          <a:effectLst>
            <a:outerShdw blurRad="50800" dist="38100" dir="8100000" algn="tr" rotWithShape="0">
              <a:prstClr val="black">
                <a:alpha val="40000"/>
              </a:prstClr>
            </a:outerShdw>
          </a:effectLst>
        </p:spPr>
        <p:txBody>
          <a:bodyPr>
            <a:noAutofit/>
          </a:bodyPr>
          <a:lstStyle>
            <a:defPPr>
              <a:defRPr lang="zh-CN"/>
            </a:defPPr>
            <a:lvl1pPr indent="0" algn="r">
              <a:lnSpc>
                <a:spcPct val="90000"/>
              </a:lnSpc>
              <a:spcBef>
                <a:spcPts val="1000"/>
              </a:spcBef>
              <a:buFont typeface="Arial" panose="020B0604020202020204" pitchFamily="34" charset="0"/>
              <a:buNone/>
              <a:defRPr kumimoji="1" sz="2400" b="1">
                <a:cs typeface="+mn-ea"/>
              </a:defRPr>
            </a:lvl1pPr>
            <a:lvl2pPr marL="685800" indent="-228600">
              <a:lnSpc>
                <a:spcPct val="90000"/>
              </a:lnSpc>
              <a:spcBef>
                <a:spcPts val="500"/>
              </a:spcBef>
              <a:buFont typeface="Arial" panose="020B0604020202020204" pitchFamily="34" charset="0"/>
              <a:buChar char="•"/>
              <a:defRPr sz="1600"/>
            </a:lvl2pPr>
            <a:lvl3pPr marL="1143000" indent="-228600">
              <a:lnSpc>
                <a:spcPct val="90000"/>
              </a:lnSpc>
              <a:spcBef>
                <a:spcPts val="500"/>
              </a:spcBef>
              <a:buFont typeface="Arial" panose="020B0604020202020204" pitchFamily="34" charset="0"/>
              <a:buChar char="•"/>
              <a:defRPr sz="1400"/>
            </a:lvl3pPr>
            <a:lvl4pPr marL="1600200" indent="-228600">
              <a:lnSpc>
                <a:spcPct val="90000"/>
              </a:lnSpc>
              <a:spcBef>
                <a:spcPts val="500"/>
              </a:spcBef>
              <a:buFont typeface="Arial" panose="020B0604020202020204" pitchFamily="34" charset="0"/>
              <a:buChar char="•"/>
              <a:defRPr sz="1200"/>
            </a:lvl4pPr>
            <a:lvl5pPr marL="2057400" indent="-228600">
              <a:lnSpc>
                <a:spcPct val="90000"/>
              </a:lnSpc>
              <a:spcBef>
                <a:spcPts val="500"/>
              </a:spcBef>
              <a:buFont typeface="Arial" panose="020B0604020202020204" pitchFamily="34" charset="0"/>
              <a:buChar char="•"/>
              <a:defRPr sz="1200"/>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r>
              <a:rPr lang="zh-TW" altLang="en-US" dirty="0">
                <a:sym typeface="+mn-lt"/>
              </a:rPr>
              <a:t>請購</a:t>
            </a:r>
          </a:p>
        </p:txBody>
      </p:sp>
      <p:sp>
        <p:nvSpPr>
          <p:cNvPr id="10" name="Text Placeholder 1">
            <a:hlinkClick r:id="rId4" action="ppaction://hlinksldjump"/>
            <a:extLst>
              <a:ext uri="{FF2B5EF4-FFF2-40B4-BE49-F238E27FC236}">
                <a16:creationId xmlns:a16="http://schemas.microsoft.com/office/drawing/2014/main" id="{E76693C7-5FEC-2744-4A76-63DA9D2CAF7D}"/>
              </a:ext>
            </a:extLst>
          </p:cNvPr>
          <p:cNvSpPr txBox="1">
            <a:spLocks/>
          </p:cNvSpPr>
          <p:nvPr/>
        </p:nvSpPr>
        <p:spPr>
          <a:xfrm>
            <a:off x="660400" y="4112420"/>
            <a:ext cx="2836562" cy="798512"/>
          </a:xfrm>
          <a:prstGeom prst="roundRect">
            <a:avLst/>
          </a:prstGeom>
          <a:solidFill>
            <a:schemeClr val="accent6">
              <a:lumMod val="20000"/>
              <a:lumOff val="80000"/>
            </a:schemeClr>
          </a:solidFill>
          <a:ln>
            <a:solidFill>
              <a:schemeClr val="accent6">
                <a:lumMod val="20000"/>
                <a:lumOff val="80000"/>
              </a:schemeClr>
            </a:solidFill>
          </a:ln>
          <a:effectLst>
            <a:outerShdw blurRad="50800" dist="38100" dir="8100000" algn="tr" rotWithShape="0">
              <a:prstClr val="black">
                <a:alpha val="40000"/>
              </a:prstClr>
            </a:outerShdw>
          </a:effectLst>
        </p:spPr>
        <p:txBody>
          <a:bodyPr>
            <a:noAutofit/>
          </a:bodyPr>
          <a:lstStyle>
            <a:defPPr>
              <a:defRPr lang="zh-CN"/>
            </a:defPPr>
            <a:lvl1pPr indent="0" algn="r">
              <a:lnSpc>
                <a:spcPct val="90000"/>
              </a:lnSpc>
              <a:spcBef>
                <a:spcPts val="1000"/>
              </a:spcBef>
              <a:buFont typeface="Arial" panose="020B0604020202020204" pitchFamily="34" charset="0"/>
              <a:buNone/>
              <a:defRPr kumimoji="1" sz="2400" b="1">
                <a:solidFill>
                  <a:schemeClr val="accent6">
                    <a:lumMod val="75000"/>
                  </a:schemeClr>
                </a:solidFill>
                <a:cs typeface="+mn-ea"/>
              </a:defRPr>
            </a:lvl1pPr>
            <a:lvl2pPr marL="685800" indent="-228600">
              <a:lnSpc>
                <a:spcPct val="90000"/>
              </a:lnSpc>
              <a:spcBef>
                <a:spcPts val="500"/>
              </a:spcBef>
              <a:buFont typeface="Arial" panose="020B0604020202020204" pitchFamily="34" charset="0"/>
              <a:buChar char="•"/>
              <a:defRPr sz="1600"/>
            </a:lvl2pPr>
            <a:lvl3pPr marL="1143000" indent="-228600">
              <a:lnSpc>
                <a:spcPct val="90000"/>
              </a:lnSpc>
              <a:spcBef>
                <a:spcPts val="500"/>
              </a:spcBef>
              <a:buFont typeface="Arial" panose="020B0604020202020204" pitchFamily="34" charset="0"/>
              <a:buChar char="•"/>
              <a:defRPr sz="1400"/>
            </a:lvl3pPr>
            <a:lvl4pPr marL="1600200" indent="-228600">
              <a:lnSpc>
                <a:spcPct val="90000"/>
              </a:lnSpc>
              <a:spcBef>
                <a:spcPts val="500"/>
              </a:spcBef>
              <a:buFont typeface="Arial" panose="020B0604020202020204" pitchFamily="34" charset="0"/>
              <a:buChar char="•"/>
              <a:defRPr sz="1200"/>
            </a:lvl4pPr>
            <a:lvl5pPr marL="2057400" indent="-228600">
              <a:lnSpc>
                <a:spcPct val="90000"/>
              </a:lnSpc>
              <a:spcBef>
                <a:spcPts val="500"/>
              </a:spcBef>
              <a:buFont typeface="Arial" panose="020B0604020202020204" pitchFamily="34" charset="0"/>
              <a:buChar char="•"/>
              <a:defRPr sz="1200"/>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r>
              <a:rPr lang="zh-TW" altLang="en-US" dirty="0">
                <a:sym typeface="+mn-lt"/>
              </a:rPr>
              <a:t>結案</a:t>
            </a:r>
            <a:endParaRPr lang="en-US" dirty="0"/>
          </a:p>
        </p:txBody>
      </p:sp>
      <p:sp>
        <p:nvSpPr>
          <p:cNvPr id="6" name="文字方塊 5">
            <a:extLst>
              <a:ext uri="{FF2B5EF4-FFF2-40B4-BE49-F238E27FC236}">
                <a16:creationId xmlns:a16="http://schemas.microsoft.com/office/drawing/2014/main" id="{3411BB73-6B77-FCD1-5651-439E97661EC6}"/>
              </a:ext>
            </a:extLst>
          </p:cNvPr>
          <p:cNvSpPr txBox="1"/>
          <p:nvPr/>
        </p:nvSpPr>
        <p:spPr>
          <a:xfrm>
            <a:off x="4318490" y="3779044"/>
            <a:ext cx="6555173" cy="2062103"/>
          </a:xfrm>
          <a:prstGeom prst="rect">
            <a:avLst/>
          </a:prstGeom>
          <a:solidFill>
            <a:schemeClr val="accent2">
              <a:lumMod val="20000"/>
              <a:lumOff val="80000"/>
            </a:schemeClr>
          </a:solidFill>
          <a:ln w="28575">
            <a:solidFill>
              <a:srgbClr val="C00000"/>
            </a:solidFill>
          </a:ln>
        </p:spPr>
        <p:txBody>
          <a:bodyPr wrap="square" rtlCol="0">
            <a:spAutoFit/>
          </a:bodyPr>
          <a:lstStyle/>
          <a:p>
            <a:pPr algn="ctr"/>
            <a:r>
              <a:rPr lang="en-US" altLang="zh-TW" sz="2000" b="1" dirty="0">
                <a:solidFill>
                  <a:srgbClr val="FF0000"/>
                </a:solidFill>
                <a:latin typeface="微軟正黑體" panose="020B0604030504040204" pitchFamily="34" charset="-120"/>
                <a:ea typeface="微軟正黑體" panose="020B0604030504040204" pitchFamily="34" charset="-120"/>
              </a:rPr>
              <a:t>※</a:t>
            </a:r>
            <a:r>
              <a:rPr lang="zh-TW" altLang="en-US" sz="2000" b="1" dirty="0">
                <a:solidFill>
                  <a:srgbClr val="FF0000"/>
                </a:solidFill>
                <a:latin typeface="微軟正黑體" panose="020B0604030504040204" pitchFamily="34" charset="-120"/>
                <a:ea typeface="微軟正黑體" panose="020B0604030504040204" pitchFamily="34" charset="-120"/>
              </a:rPr>
              <a:t>注意事項</a:t>
            </a:r>
            <a:endParaRPr lang="en-US" altLang="zh-TW" sz="2000" b="1" dirty="0">
              <a:solidFill>
                <a:srgbClr val="FF0000"/>
              </a:solidFill>
              <a:latin typeface="微軟正黑體" panose="020B0604030504040204" pitchFamily="34" charset="-120"/>
              <a:ea typeface="微軟正黑體" panose="020B0604030504040204" pitchFamily="34" charset="-120"/>
            </a:endParaRPr>
          </a:p>
          <a:p>
            <a:pPr marL="342900" indent="-342900">
              <a:buFont typeface="Wingdings" panose="05000000000000000000" pitchFamily="2" charset="2"/>
              <a:buAutoNum type="circleNumWdWhitePlain"/>
            </a:pPr>
            <a:r>
              <a:rPr lang="zh-TW" altLang="en-US" dirty="0">
                <a:latin typeface="微軟正黑體" panose="020B0604030504040204" pitchFamily="34" charset="-120"/>
                <a:ea typeface="微軟正黑體" panose="020B0604030504040204" pitchFamily="34" charset="-120"/>
              </a:rPr>
              <a:t>除經常門未達十萬元之估價案外，其他每案至少要有三家廠商分別報價，如因特殊原因不能有三家廠商報價時應予說明，並不得由一家代報三家。</a:t>
            </a:r>
            <a:endParaRPr lang="en-US" altLang="zh-TW" dirty="0">
              <a:latin typeface="微軟正黑體" panose="020B0604030504040204" pitchFamily="34" charset="-120"/>
              <a:ea typeface="微軟正黑體" panose="020B0604030504040204" pitchFamily="34" charset="-120"/>
            </a:endParaRPr>
          </a:p>
          <a:p>
            <a:pPr marL="342900" indent="-342900">
              <a:buFont typeface="Wingdings" panose="05000000000000000000" pitchFamily="2" charset="2"/>
              <a:buAutoNum type="circleNumWdWhitePlain"/>
            </a:pPr>
            <a:r>
              <a:rPr lang="zh-TW" altLang="en-US" dirty="0">
                <a:latin typeface="微軟正黑體" panose="020B0604030504040204" pitchFamily="34" charset="-120"/>
                <a:ea typeface="微軟正黑體" panose="020B0604030504040204" pitchFamily="34" charset="-120"/>
              </a:rPr>
              <a:t>未達新臺幣十萬元者，由一級單位主管決行；新臺幣十萬元以上未達四十萬元者，由一級單位依採購程序送財務處及相關單位簽註意見，由總務處議價後轉請行政副校長決行。</a:t>
            </a:r>
          </a:p>
        </p:txBody>
      </p:sp>
    </p:spTree>
    <p:extLst>
      <p:ext uri="{BB962C8B-B14F-4D97-AF65-F5344CB8AC3E}">
        <p14:creationId xmlns:p14="http://schemas.microsoft.com/office/powerpoint/2010/main" val="4277646850"/>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anim calcmode="lin" valueType="num">
                                      <p:cBhvr>
                                        <p:cTn id="8" dur="1000" fill="hold"/>
                                        <p:tgtEl>
                                          <p:spTgt spid="6"/>
                                        </p:tgtEl>
                                        <p:attrNameLst>
                                          <p:attrName>ppt_x</p:attrName>
                                        </p:attrNameLst>
                                      </p:cBhvr>
                                      <p:tavLst>
                                        <p:tav tm="0">
                                          <p:val>
                                            <p:strVal val="#ppt_x"/>
                                          </p:val>
                                        </p:tav>
                                        <p:tav tm="100000">
                                          <p:val>
                                            <p:strVal val="#ppt_x"/>
                                          </p:val>
                                        </p:tav>
                                      </p:tavLst>
                                    </p:anim>
                                    <p:anim calcmode="lin" valueType="num">
                                      <p:cBhvr>
                                        <p:cTn id="9"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54BBEA6C-3079-3A63-AB42-E0C0648B49CC}"/>
              </a:ext>
            </a:extLst>
          </p:cNvPr>
          <p:cNvSpPr>
            <a:spLocks noGrp="1"/>
          </p:cNvSpPr>
          <p:nvPr>
            <p:ph type="title"/>
          </p:nvPr>
        </p:nvSpPr>
        <p:spPr/>
        <p:txBody>
          <a:bodyPr/>
          <a:lstStyle/>
          <a:p>
            <a:r>
              <a:rPr lang="zh-TW" altLang="en-US" dirty="0"/>
              <a:t>一般案標準作業流程</a:t>
            </a:r>
            <a:r>
              <a:rPr lang="en-US" altLang="zh-TW" dirty="0"/>
              <a:t>-</a:t>
            </a:r>
            <a:r>
              <a:rPr lang="zh-TW" altLang="en-US" dirty="0"/>
              <a:t>案件篇</a:t>
            </a:r>
          </a:p>
        </p:txBody>
      </p:sp>
      <p:sp>
        <p:nvSpPr>
          <p:cNvPr id="3" name="投影片編號版面配置區 2">
            <a:extLst>
              <a:ext uri="{FF2B5EF4-FFF2-40B4-BE49-F238E27FC236}">
                <a16:creationId xmlns:a16="http://schemas.microsoft.com/office/drawing/2014/main" id="{39309574-70FF-0975-D1E1-F61FADAE158E}"/>
              </a:ext>
            </a:extLst>
          </p:cNvPr>
          <p:cNvSpPr>
            <a:spLocks noGrp="1"/>
          </p:cNvSpPr>
          <p:nvPr>
            <p:ph type="sldNum" sz="quarter" idx="12"/>
          </p:nvPr>
        </p:nvSpPr>
        <p:spPr/>
        <p:txBody>
          <a:bodyPr/>
          <a:lstStyle/>
          <a:p>
            <a:fld id="{7F65B630-C7FF-41C0-9923-C5E5E29EED81}" type="slidenum">
              <a:rPr lang="zh-CN" altLang="en-US" smtClean="0"/>
              <a:t>12</a:t>
            </a:fld>
            <a:endParaRPr lang="zh-CN" altLang="en-US"/>
          </a:p>
        </p:txBody>
      </p:sp>
      <p:sp>
        <p:nvSpPr>
          <p:cNvPr id="4" name="Text Placeholder 2">
            <a:extLst>
              <a:ext uri="{FF2B5EF4-FFF2-40B4-BE49-F238E27FC236}">
                <a16:creationId xmlns:a16="http://schemas.microsoft.com/office/drawing/2014/main" id="{536B507F-E002-D39B-9989-A2B1E26FAE98}"/>
              </a:ext>
            </a:extLst>
          </p:cNvPr>
          <p:cNvSpPr txBox="1">
            <a:spLocks/>
          </p:cNvSpPr>
          <p:nvPr/>
        </p:nvSpPr>
        <p:spPr>
          <a:xfrm>
            <a:off x="3660555" y="1500188"/>
            <a:ext cx="7871045" cy="4633913"/>
          </a:xfrm>
          <a:custGeom>
            <a:avLst/>
            <a:gdLst>
              <a:gd name="connsiteX0" fmla="*/ 0 w 7871045"/>
              <a:gd name="connsiteY0" fmla="*/ 0 h 4633913"/>
              <a:gd name="connsiteX1" fmla="*/ 326086 w 7871045"/>
              <a:gd name="connsiteY1" fmla="*/ 0 h 4633913"/>
              <a:gd name="connsiteX2" fmla="*/ 967014 w 7871045"/>
              <a:gd name="connsiteY2" fmla="*/ 0 h 4633913"/>
              <a:gd name="connsiteX3" fmla="*/ 1529232 w 7871045"/>
              <a:gd name="connsiteY3" fmla="*/ 0 h 4633913"/>
              <a:gd name="connsiteX4" fmla="*/ 1934028 w 7871045"/>
              <a:gd name="connsiteY4" fmla="*/ 0 h 4633913"/>
              <a:gd name="connsiteX5" fmla="*/ 2338825 w 7871045"/>
              <a:gd name="connsiteY5" fmla="*/ 0 h 4633913"/>
              <a:gd name="connsiteX6" fmla="*/ 2743621 w 7871045"/>
              <a:gd name="connsiteY6" fmla="*/ 0 h 4633913"/>
              <a:gd name="connsiteX7" fmla="*/ 3305839 w 7871045"/>
              <a:gd name="connsiteY7" fmla="*/ 0 h 4633913"/>
              <a:gd name="connsiteX8" fmla="*/ 3631925 w 7871045"/>
              <a:gd name="connsiteY8" fmla="*/ 0 h 4633913"/>
              <a:gd name="connsiteX9" fmla="*/ 4194143 w 7871045"/>
              <a:gd name="connsiteY9" fmla="*/ 0 h 4633913"/>
              <a:gd name="connsiteX10" fmla="*/ 4677650 w 7871045"/>
              <a:gd name="connsiteY10" fmla="*/ 0 h 4633913"/>
              <a:gd name="connsiteX11" fmla="*/ 5003736 w 7871045"/>
              <a:gd name="connsiteY11" fmla="*/ 0 h 4633913"/>
              <a:gd name="connsiteX12" fmla="*/ 5487243 w 7871045"/>
              <a:gd name="connsiteY12" fmla="*/ 0 h 4633913"/>
              <a:gd name="connsiteX13" fmla="*/ 6206881 w 7871045"/>
              <a:gd name="connsiteY13" fmla="*/ 0 h 4633913"/>
              <a:gd name="connsiteX14" fmla="*/ 6690388 w 7871045"/>
              <a:gd name="connsiteY14" fmla="*/ 0 h 4633913"/>
              <a:gd name="connsiteX15" fmla="*/ 7331316 w 7871045"/>
              <a:gd name="connsiteY15" fmla="*/ 0 h 4633913"/>
              <a:gd name="connsiteX16" fmla="*/ 7871045 w 7871045"/>
              <a:gd name="connsiteY16" fmla="*/ 0 h 4633913"/>
              <a:gd name="connsiteX17" fmla="*/ 7871045 w 7871045"/>
              <a:gd name="connsiteY17" fmla="*/ 579239 h 4633913"/>
              <a:gd name="connsiteX18" fmla="*/ 7871045 w 7871045"/>
              <a:gd name="connsiteY18" fmla="*/ 1019461 h 4633913"/>
              <a:gd name="connsiteX19" fmla="*/ 7871045 w 7871045"/>
              <a:gd name="connsiteY19" fmla="*/ 1598700 h 4633913"/>
              <a:gd name="connsiteX20" fmla="*/ 7871045 w 7871045"/>
              <a:gd name="connsiteY20" fmla="*/ 2270617 h 4633913"/>
              <a:gd name="connsiteX21" fmla="*/ 7871045 w 7871045"/>
              <a:gd name="connsiteY21" fmla="*/ 2803517 h 4633913"/>
              <a:gd name="connsiteX22" fmla="*/ 7871045 w 7871045"/>
              <a:gd name="connsiteY22" fmla="*/ 3429096 h 4633913"/>
              <a:gd name="connsiteX23" fmla="*/ 7871045 w 7871045"/>
              <a:gd name="connsiteY23" fmla="*/ 4008335 h 4633913"/>
              <a:gd name="connsiteX24" fmla="*/ 7871045 w 7871045"/>
              <a:gd name="connsiteY24" fmla="*/ 4633913 h 4633913"/>
              <a:gd name="connsiteX25" fmla="*/ 7387538 w 7871045"/>
              <a:gd name="connsiteY25" fmla="*/ 4633913 h 4633913"/>
              <a:gd name="connsiteX26" fmla="*/ 6982741 w 7871045"/>
              <a:gd name="connsiteY26" fmla="*/ 4633913 h 4633913"/>
              <a:gd name="connsiteX27" fmla="*/ 6656655 w 7871045"/>
              <a:gd name="connsiteY27" fmla="*/ 4633913 h 4633913"/>
              <a:gd name="connsiteX28" fmla="*/ 5937017 w 7871045"/>
              <a:gd name="connsiteY28" fmla="*/ 4633913 h 4633913"/>
              <a:gd name="connsiteX29" fmla="*/ 5532220 w 7871045"/>
              <a:gd name="connsiteY29" fmla="*/ 4633913 h 4633913"/>
              <a:gd name="connsiteX30" fmla="*/ 4812582 w 7871045"/>
              <a:gd name="connsiteY30" fmla="*/ 4633913 h 4633913"/>
              <a:gd name="connsiteX31" fmla="*/ 4407785 w 7871045"/>
              <a:gd name="connsiteY31" fmla="*/ 4633913 h 4633913"/>
              <a:gd name="connsiteX32" fmla="*/ 3688147 w 7871045"/>
              <a:gd name="connsiteY32" fmla="*/ 4633913 h 4633913"/>
              <a:gd name="connsiteX33" fmla="*/ 3204640 w 7871045"/>
              <a:gd name="connsiteY33" fmla="*/ 4633913 h 4633913"/>
              <a:gd name="connsiteX34" fmla="*/ 2642422 w 7871045"/>
              <a:gd name="connsiteY34" fmla="*/ 4633913 h 4633913"/>
              <a:gd name="connsiteX35" fmla="*/ 1922784 w 7871045"/>
              <a:gd name="connsiteY35" fmla="*/ 4633913 h 4633913"/>
              <a:gd name="connsiteX36" fmla="*/ 1517987 w 7871045"/>
              <a:gd name="connsiteY36" fmla="*/ 4633913 h 4633913"/>
              <a:gd name="connsiteX37" fmla="*/ 955770 w 7871045"/>
              <a:gd name="connsiteY37" fmla="*/ 4633913 h 4633913"/>
              <a:gd name="connsiteX38" fmla="*/ 0 w 7871045"/>
              <a:gd name="connsiteY38" fmla="*/ 4633913 h 4633913"/>
              <a:gd name="connsiteX39" fmla="*/ 0 w 7871045"/>
              <a:gd name="connsiteY39" fmla="*/ 4008335 h 4633913"/>
              <a:gd name="connsiteX40" fmla="*/ 0 w 7871045"/>
              <a:gd name="connsiteY40" fmla="*/ 3382756 h 4633913"/>
              <a:gd name="connsiteX41" fmla="*/ 0 w 7871045"/>
              <a:gd name="connsiteY41" fmla="*/ 2896196 h 4633913"/>
              <a:gd name="connsiteX42" fmla="*/ 0 w 7871045"/>
              <a:gd name="connsiteY42" fmla="*/ 2455974 h 4633913"/>
              <a:gd name="connsiteX43" fmla="*/ 0 w 7871045"/>
              <a:gd name="connsiteY43" fmla="*/ 1969413 h 4633913"/>
              <a:gd name="connsiteX44" fmla="*/ 0 w 7871045"/>
              <a:gd name="connsiteY44" fmla="*/ 1482852 h 4633913"/>
              <a:gd name="connsiteX45" fmla="*/ 0 w 7871045"/>
              <a:gd name="connsiteY45" fmla="*/ 857274 h 4633913"/>
              <a:gd name="connsiteX46" fmla="*/ 0 w 7871045"/>
              <a:gd name="connsiteY46" fmla="*/ 0 h 46339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7871045" h="4633913" fill="none" extrusionOk="0">
                <a:moveTo>
                  <a:pt x="0" y="0"/>
                </a:moveTo>
                <a:cubicBezTo>
                  <a:pt x="123653" y="-29867"/>
                  <a:pt x="167895" y="33143"/>
                  <a:pt x="326086" y="0"/>
                </a:cubicBezTo>
                <a:cubicBezTo>
                  <a:pt x="484277" y="-33143"/>
                  <a:pt x="725792" y="5347"/>
                  <a:pt x="967014" y="0"/>
                </a:cubicBezTo>
                <a:cubicBezTo>
                  <a:pt x="1208236" y="-5347"/>
                  <a:pt x="1376637" y="11771"/>
                  <a:pt x="1529232" y="0"/>
                </a:cubicBezTo>
                <a:cubicBezTo>
                  <a:pt x="1681827" y="-11771"/>
                  <a:pt x="1784147" y="2156"/>
                  <a:pt x="1934028" y="0"/>
                </a:cubicBezTo>
                <a:cubicBezTo>
                  <a:pt x="2083909" y="-2156"/>
                  <a:pt x="2156837" y="16168"/>
                  <a:pt x="2338825" y="0"/>
                </a:cubicBezTo>
                <a:cubicBezTo>
                  <a:pt x="2520813" y="-16168"/>
                  <a:pt x="2551084" y="46601"/>
                  <a:pt x="2743621" y="0"/>
                </a:cubicBezTo>
                <a:cubicBezTo>
                  <a:pt x="2936158" y="-46601"/>
                  <a:pt x="3158589" y="18712"/>
                  <a:pt x="3305839" y="0"/>
                </a:cubicBezTo>
                <a:cubicBezTo>
                  <a:pt x="3453089" y="-18712"/>
                  <a:pt x="3499311" y="34383"/>
                  <a:pt x="3631925" y="0"/>
                </a:cubicBezTo>
                <a:cubicBezTo>
                  <a:pt x="3764539" y="-34383"/>
                  <a:pt x="3995429" y="6235"/>
                  <a:pt x="4194143" y="0"/>
                </a:cubicBezTo>
                <a:cubicBezTo>
                  <a:pt x="4392857" y="-6235"/>
                  <a:pt x="4451430" y="19096"/>
                  <a:pt x="4677650" y="0"/>
                </a:cubicBezTo>
                <a:cubicBezTo>
                  <a:pt x="4903870" y="-19096"/>
                  <a:pt x="4869936" y="25392"/>
                  <a:pt x="5003736" y="0"/>
                </a:cubicBezTo>
                <a:cubicBezTo>
                  <a:pt x="5137536" y="-25392"/>
                  <a:pt x="5310949" y="47993"/>
                  <a:pt x="5487243" y="0"/>
                </a:cubicBezTo>
                <a:cubicBezTo>
                  <a:pt x="5663537" y="-47993"/>
                  <a:pt x="6041632" y="35838"/>
                  <a:pt x="6206881" y="0"/>
                </a:cubicBezTo>
                <a:cubicBezTo>
                  <a:pt x="6372130" y="-35838"/>
                  <a:pt x="6520001" y="43174"/>
                  <a:pt x="6690388" y="0"/>
                </a:cubicBezTo>
                <a:cubicBezTo>
                  <a:pt x="6860775" y="-43174"/>
                  <a:pt x="7173404" y="60206"/>
                  <a:pt x="7331316" y="0"/>
                </a:cubicBezTo>
                <a:cubicBezTo>
                  <a:pt x="7489228" y="-60206"/>
                  <a:pt x="7605599" y="2126"/>
                  <a:pt x="7871045" y="0"/>
                </a:cubicBezTo>
                <a:cubicBezTo>
                  <a:pt x="7922751" y="237648"/>
                  <a:pt x="7811727" y="437669"/>
                  <a:pt x="7871045" y="579239"/>
                </a:cubicBezTo>
                <a:cubicBezTo>
                  <a:pt x="7930363" y="720809"/>
                  <a:pt x="7864529" y="839525"/>
                  <a:pt x="7871045" y="1019461"/>
                </a:cubicBezTo>
                <a:cubicBezTo>
                  <a:pt x="7877561" y="1199397"/>
                  <a:pt x="7802656" y="1314308"/>
                  <a:pt x="7871045" y="1598700"/>
                </a:cubicBezTo>
                <a:cubicBezTo>
                  <a:pt x="7939434" y="1883092"/>
                  <a:pt x="7803071" y="1976685"/>
                  <a:pt x="7871045" y="2270617"/>
                </a:cubicBezTo>
                <a:cubicBezTo>
                  <a:pt x="7939019" y="2564549"/>
                  <a:pt x="7824967" y="2645283"/>
                  <a:pt x="7871045" y="2803517"/>
                </a:cubicBezTo>
                <a:cubicBezTo>
                  <a:pt x="7917123" y="2961751"/>
                  <a:pt x="7862982" y="3265802"/>
                  <a:pt x="7871045" y="3429096"/>
                </a:cubicBezTo>
                <a:cubicBezTo>
                  <a:pt x="7879108" y="3592390"/>
                  <a:pt x="7865464" y="3721294"/>
                  <a:pt x="7871045" y="4008335"/>
                </a:cubicBezTo>
                <a:cubicBezTo>
                  <a:pt x="7876626" y="4295376"/>
                  <a:pt x="7813436" y="4481985"/>
                  <a:pt x="7871045" y="4633913"/>
                </a:cubicBezTo>
                <a:cubicBezTo>
                  <a:pt x="7681819" y="4646780"/>
                  <a:pt x="7588033" y="4619750"/>
                  <a:pt x="7387538" y="4633913"/>
                </a:cubicBezTo>
                <a:cubicBezTo>
                  <a:pt x="7187043" y="4648076"/>
                  <a:pt x="7102993" y="4593881"/>
                  <a:pt x="6982741" y="4633913"/>
                </a:cubicBezTo>
                <a:cubicBezTo>
                  <a:pt x="6862489" y="4673945"/>
                  <a:pt x="6737872" y="4600876"/>
                  <a:pt x="6656655" y="4633913"/>
                </a:cubicBezTo>
                <a:cubicBezTo>
                  <a:pt x="6575438" y="4666950"/>
                  <a:pt x="6259868" y="4595914"/>
                  <a:pt x="5937017" y="4633913"/>
                </a:cubicBezTo>
                <a:cubicBezTo>
                  <a:pt x="5614166" y="4671912"/>
                  <a:pt x="5726845" y="4606390"/>
                  <a:pt x="5532220" y="4633913"/>
                </a:cubicBezTo>
                <a:cubicBezTo>
                  <a:pt x="5337595" y="4661436"/>
                  <a:pt x="5046855" y="4597508"/>
                  <a:pt x="4812582" y="4633913"/>
                </a:cubicBezTo>
                <a:cubicBezTo>
                  <a:pt x="4578309" y="4670318"/>
                  <a:pt x="4533679" y="4591819"/>
                  <a:pt x="4407785" y="4633913"/>
                </a:cubicBezTo>
                <a:cubicBezTo>
                  <a:pt x="4281891" y="4676007"/>
                  <a:pt x="3836342" y="4572524"/>
                  <a:pt x="3688147" y="4633913"/>
                </a:cubicBezTo>
                <a:cubicBezTo>
                  <a:pt x="3539952" y="4695302"/>
                  <a:pt x="3440761" y="4633059"/>
                  <a:pt x="3204640" y="4633913"/>
                </a:cubicBezTo>
                <a:cubicBezTo>
                  <a:pt x="2968519" y="4634767"/>
                  <a:pt x="2762886" y="4602952"/>
                  <a:pt x="2642422" y="4633913"/>
                </a:cubicBezTo>
                <a:cubicBezTo>
                  <a:pt x="2521958" y="4664874"/>
                  <a:pt x="2148288" y="4561971"/>
                  <a:pt x="1922784" y="4633913"/>
                </a:cubicBezTo>
                <a:cubicBezTo>
                  <a:pt x="1697280" y="4705855"/>
                  <a:pt x="1611673" y="4618511"/>
                  <a:pt x="1517987" y="4633913"/>
                </a:cubicBezTo>
                <a:cubicBezTo>
                  <a:pt x="1424301" y="4649315"/>
                  <a:pt x="1214937" y="4567956"/>
                  <a:pt x="955770" y="4633913"/>
                </a:cubicBezTo>
                <a:cubicBezTo>
                  <a:pt x="696603" y="4699870"/>
                  <a:pt x="339907" y="4528180"/>
                  <a:pt x="0" y="4633913"/>
                </a:cubicBezTo>
                <a:cubicBezTo>
                  <a:pt x="-41043" y="4398829"/>
                  <a:pt x="74680" y="4187407"/>
                  <a:pt x="0" y="4008335"/>
                </a:cubicBezTo>
                <a:cubicBezTo>
                  <a:pt x="-74680" y="3829263"/>
                  <a:pt x="41774" y="3635246"/>
                  <a:pt x="0" y="3382756"/>
                </a:cubicBezTo>
                <a:cubicBezTo>
                  <a:pt x="-41774" y="3130266"/>
                  <a:pt x="10115" y="3055061"/>
                  <a:pt x="0" y="2896196"/>
                </a:cubicBezTo>
                <a:cubicBezTo>
                  <a:pt x="-10115" y="2737331"/>
                  <a:pt x="4233" y="2592575"/>
                  <a:pt x="0" y="2455974"/>
                </a:cubicBezTo>
                <a:cubicBezTo>
                  <a:pt x="-4233" y="2319373"/>
                  <a:pt x="55775" y="2086252"/>
                  <a:pt x="0" y="1969413"/>
                </a:cubicBezTo>
                <a:cubicBezTo>
                  <a:pt x="-55775" y="1852574"/>
                  <a:pt x="9972" y="1686394"/>
                  <a:pt x="0" y="1482852"/>
                </a:cubicBezTo>
                <a:cubicBezTo>
                  <a:pt x="-9972" y="1279310"/>
                  <a:pt x="61537" y="1085443"/>
                  <a:pt x="0" y="857274"/>
                </a:cubicBezTo>
                <a:cubicBezTo>
                  <a:pt x="-61537" y="629105"/>
                  <a:pt x="94836" y="309853"/>
                  <a:pt x="0" y="0"/>
                </a:cubicBezTo>
                <a:close/>
              </a:path>
              <a:path w="7871045" h="4633913" stroke="0" extrusionOk="0">
                <a:moveTo>
                  <a:pt x="0" y="0"/>
                </a:moveTo>
                <a:cubicBezTo>
                  <a:pt x="168133" y="-40368"/>
                  <a:pt x="262359" y="33426"/>
                  <a:pt x="404797" y="0"/>
                </a:cubicBezTo>
                <a:cubicBezTo>
                  <a:pt x="547235" y="-33426"/>
                  <a:pt x="845106" y="2802"/>
                  <a:pt x="967014" y="0"/>
                </a:cubicBezTo>
                <a:cubicBezTo>
                  <a:pt x="1088922" y="-2802"/>
                  <a:pt x="1216336" y="11577"/>
                  <a:pt x="1371811" y="0"/>
                </a:cubicBezTo>
                <a:cubicBezTo>
                  <a:pt x="1527286" y="-11577"/>
                  <a:pt x="1548524" y="27418"/>
                  <a:pt x="1697897" y="0"/>
                </a:cubicBezTo>
                <a:cubicBezTo>
                  <a:pt x="1847270" y="-27418"/>
                  <a:pt x="2096908" y="11187"/>
                  <a:pt x="2260114" y="0"/>
                </a:cubicBezTo>
                <a:cubicBezTo>
                  <a:pt x="2423320" y="-11187"/>
                  <a:pt x="2706890" y="33476"/>
                  <a:pt x="2822332" y="0"/>
                </a:cubicBezTo>
                <a:cubicBezTo>
                  <a:pt x="2937774" y="-33476"/>
                  <a:pt x="3305803" y="73300"/>
                  <a:pt x="3463260" y="0"/>
                </a:cubicBezTo>
                <a:cubicBezTo>
                  <a:pt x="3620717" y="-73300"/>
                  <a:pt x="3705838" y="9361"/>
                  <a:pt x="3868056" y="0"/>
                </a:cubicBezTo>
                <a:cubicBezTo>
                  <a:pt x="4030274" y="-9361"/>
                  <a:pt x="4283313" y="68290"/>
                  <a:pt x="4587695" y="0"/>
                </a:cubicBezTo>
                <a:cubicBezTo>
                  <a:pt x="4892077" y="-68290"/>
                  <a:pt x="4875405" y="23182"/>
                  <a:pt x="5149912" y="0"/>
                </a:cubicBezTo>
                <a:cubicBezTo>
                  <a:pt x="5424419" y="-23182"/>
                  <a:pt x="5514800" y="32378"/>
                  <a:pt x="5869551" y="0"/>
                </a:cubicBezTo>
                <a:cubicBezTo>
                  <a:pt x="6224302" y="-32378"/>
                  <a:pt x="6098629" y="14484"/>
                  <a:pt x="6195637" y="0"/>
                </a:cubicBezTo>
                <a:cubicBezTo>
                  <a:pt x="6292645" y="-14484"/>
                  <a:pt x="6577535" y="52880"/>
                  <a:pt x="6915275" y="0"/>
                </a:cubicBezTo>
                <a:cubicBezTo>
                  <a:pt x="7253015" y="-52880"/>
                  <a:pt x="7590844" y="27000"/>
                  <a:pt x="7871045" y="0"/>
                </a:cubicBezTo>
                <a:cubicBezTo>
                  <a:pt x="7920923" y="182534"/>
                  <a:pt x="7859642" y="378682"/>
                  <a:pt x="7871045" y="486561"/>
                </a:cubicBezTo>
                <a:cubicBezTo>
                  <a:pt x="7882448" y="594440"/>
                  <a:pt x="7862160" y="850552"/>
                  <a:pt x="7871045" y="1019461"/>
                </a:cubicBezTo>
                <a:cubicBezTo>
                  <a:pt x="7879930" y="1188370"/>
                  <a:pt x="7859895" y="1293348"/>
                  <a:pt x="7871045" y="1506022"/>
                </a:cubicBezTo>
                <a:cubicBezTo>
                  <a:pt x="7882195" y="1718696"/>
                  <a:pt x="7825466" y="1889121"/>
                  <a:pt x="7871045" y="1992583"/>
                </a:cubicBezTo>
                <a:cubicBezTo>
                  <a:pt x="7916624" y="2096045"/>
                  <a:pt x="7854312" y="2352177"/>
                  <a:pt x="7871045" y="2664500"/>
                </a:cubicBezTo>
                <a:cubicBezTo>
                  <a:pt x="7887778" y="2976823"/>
                  <a:pt x="7855759" y="3069626"/>
                  <a:pt x="7871045" y="3336417"/>
                </a:cubicBezTo>
                <a:cubicBezTo>
                  <a:pt x="7886331" y="3603208"/>
                  <a:pt x="7865757" y="3670571"/>
                  <a:pt x="7871045" y="3776639"/>
                </a:cubicBezTo>
                <a:cubicBezTo>
                  <a:pt x="7876333" y="3882707"/>
                  <a:pt x="7789473" y="4276739"/>
                  <a:pt x="7871045" y="4633913"/>
                </a:cubicBezTo>
                <a:cubicBezTo>
                  <a:pt x="7745780" y="4663000"/>
                  <a:pt x="7508010" y="4595397"/>
                  <a:pt x="7308828" y="4633913"/>
                </a:cubicBezTo>
                <a:cubicBezTo>
                  <a:pt x="7109646" y="4672429"/>
                  <a:pt x="7066782" y="4633281"/>
                  <a:pt x="6904031" y="4633913"/>
                </a:cubicBezTo>
                <a:cubicBezTo>
                  <a:pt x="6741280" y="4634545"/>
                  <a:pt x="6574316" y="4628433"/>
                  <a:pt x="6263103" y="4633913"/>
                </a:cubicBezTo>
                <a:cubicBezTo>
                  <a:pt x="5951890" y="4639393"/>
                  <a:pt x="5998862" y="4611927"/>
                  <a:pt x="5779596" y="4633913"/>
                </a:cubicBezTo>
                <a:cubicBezTo>
                  <a:pt x="5560330" y="4655899"/>
                  <a:pt x="5550819" y="4624485"/>
                  <a:pt x="5374799" y="4633913"/>
                </a:cubicBezTo>
                <a:cubicBezTo>
                  <a:pt x="5198779" y="4643341"/>
                  <a:pt x="5090737" y="4585332"/>
                  <a:pt x="4812582" y="4633913"/>
                </a:cubicBezTo>
                <a:cubicBezTo>
                  <a:pt x="4534427" y="4682494"/>
                  <a:pt x="4440491" y="4600210"/>
                  <a:pt x="4171654" y="4633913"/>
                </a:cubicBezTo>
                <a:cubicBezTo>
                  <a:pt x="3902817" y="4667616"/>
                  <a:pt x="3914405" y="4628558"/>
                  <a:pt x="3688147" y="4633913"/>
                </a:cubicBezTo>
                <a:cubicBezTo>
                  <a:pt x="3461889" y="4639268"/>
                  <a:pt x="3439928" y="4633069"/>
                  <a:pt x="3204640" y="4633913"/>
                </a:cubicBezTo>
                <a:cubicBezTo>
                  <a:pt x="2969352" y="4634757"/>
                  <a:pt x="2962033" y="4594792"/>
                  <a:pt x="2721133" y="4633913"/>
                </a:cubicBezTo>
                <a:cubicBezTo>
                  <a:pt x="2480233" y="4673034"/>
                  <a:pt x="2479073" y="4589562"/>
                  <a:pt x="2316336" y="4633913"/>
                </a:cubicBezTo>
                <a:cubicBezTo>
                  <a:pt x="2153599" y="4678264"/>
                  <a:pt x="1891859" y="4616501"/>
                  <a:pt x="1596698" y="4633913"/>
                </a:cubicBezTo>
                <a:cubicBezTo>
                  <a:pt x="1301537" y="4651325"/>
                  <a:pt x="1313915" y="4612924"/>
                  <a:pt x="1034480" y="4633913"/>
                </a:cubicBezTo>
                <a:cubicBezTo>
                  <a:pt x="755045" y="4654902"/>
                  <a:pt x="863786" y="4604953"/>
                  <a:pt x="708394" y="4633913"/>
                </a:cubicBezTo>
                <a:cubicBezTo>
                  <a:pt x="553002" y="4662873"/>
                  <a:pt x="217387" y="4549357"/>
                  <a:pt x="0" y="4633913"/>
                </a:cubicBezTo>
                <a:cubicBezTo>
                  <a:pt x="-36205" y="4367635"/>
                  <a:pt x="64089" y="4163486"/>
                  <a:pt x="0" y="4008335"/>
                </a:cubicBezTo>
                <a:cubicBezTo>
                  <a:pt x="-64089" y="3853184"/>
                  <a:pt x="53066" y="3690924"/>
                  <a:pt x="0" y="3382756"/>
                </a:cubicBezTo>
                <a:cubicBezTo>
                  <a:pt x="-53066" y="3074588"/>
                  <a:pt x="45952" y="2938968"/>
                  <a:pt x="0" y="2757178"/>
                </a:cubicBezTo>
                <a:cubicBezTo>
                  <a:pt x="-45952" y="2575388"/>
                  <a:pt x="51652" y="2426882"/>
                  <a:pt x="0" y="2177939"/>
                </a:cubicBezTo>
                <a:cubicBezTo>
                  <a:pt x="-51652" y="1928996"/>
                  <a:pt x="3670" y="1797154"/>
                  <a:pt x="0" y="1645039"/>
                </a:cubicBezTo>
                <a:cubicBezTo>
                  <a:pt x="-3670" y="1492924"/>
                  <a:pt x="55822" y="1165009"/>
                  <a:pt x="0" y="973122"/>
                </a:cubicBezTo>
                <a:cubicBezTo>
                  <a:pt x="-55822" y="781235"/>
                  <a:pt x="53196" y="334798"/>
                  <a:pt x="0" y="0"/>
                </a:cubicBezTo>
                <a:close/>
              </a:path>
            </a:pathLst>
          </a:custGeom>
          <a:solidFill>
            <a:schemeClr val="bg1">
              <a:lumMod val="95000"/>
            </a:schemeClr>
          </a:solidFill>
          <a:ln w="57150">
            <a:solidFill>
              <a:schemeClr val="tx1"/>
            </a:solidFill>
            <a:extLst>
              <a:ext uri="{C807C97D-BFC1-408E-A445-0C87EB9F89A2}">
                <ask:lineSketchStyleProps xmlns:ask="http://schemas.microsoft.com/office/drawing/2018/sketchyshapes" sd="3223621313">
                  <a:prstGeom prst="rect">
                    <a:avLst/>
                  </a:prstGeom>
                  <ask:type>
                    <ask:lineSketchScribble/>
                  </ask:type>
                </ask:lineSketchStyleProps>
              </a:ext>
            </a:extLst>
          </a:ln>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1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2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50000"/>
              </a:lnSpc>
              <a:buFont typeface="Arial" panose="020B0604020202020204" pitchFamily="34" charset="0"/>
              <a:buNone/>
            </a:pPr>
            <a:r>
              <a:rPr lang="zh-TW" altLang="en-US" sz="2400" b="1" dirty="0">
                <a:solidFill>
                  <a:schemeClr val="accent3">
                    <a:lumMod val="75000"/>
                  </a:schemeClr>
                </a:solidFill>
                <a:latin typeface="微軟正黑體" panose="020B0604030504040204" pitchFamily="34" charset="-120"/>
                <a:ea typeface="微軟正黑體" panose="020B0604030504040204" pitchFamily="34" charset="-120"/>
              </a:rPr>
              <a:t>步驟八、結案</a:t>
            </a:r>
          </a:p>
          <a:p>
            <a:pPr marL="1674000" indent="-432000">
              <a:lnSpc>
                <a:spcPct val="100000"/>
              </a:lnSpc>
              <a:buNone/>
            </a:pPr>
            <a:r>
              <a:rPr lang="en-US" altLang="zh-TW" sz="2200" dirty="0"/>
              <a:t>1</a:t>
            </a:r>
            <a:r>
              <a:rPr lang="zh-TW" altLang="en-US" sz="2200" dirty="0"/>
              <a:t>、先確認以下是否完成：</a:t>
            </a:r>
          </a:p>
          <a:p>
            <a:pPr marL="1674000" indent="-432000">
              <a:lnSpc>
                <a:spcPct val="100000"/>
              </a:lnSpc>
              <a:buNone/>
            </a:pPr>
            <a:r>
              <a:rPr lang="en-US" altLang="zh-TW" sz="2200" dirty="0"/>
              <a:t>	</a:t>
            </a:r>
            <a:r>
              <a:rPr lang="zh-TW" altLang="en-US" sz="2200" dirty="0"/>
              <a:t>□ 研究成果報告依委託單位規定繳交</a:t>
            </a:r>
          </a:p>
          <a:p>
            <a:pPr marL="1674000" indent="-432000">
              <a:lnSpc>
                <a:spcPct val="100000"/>
              </a:lnSpc>
              <a:buNone/>
            </a:pPr>
            <a:r>
              <a:rPr lang="en-US" altLang="zh-TW" sz="2200" dirty="0"/>
              <a:t>	</a:t>
            </a:r>
            <a:r>
              <a:rPr lang="zh-TW" altLang="en-US" sz="2200" dirty="0"/>
              <a:t>□ 契約內所提之應盡相關責任與文件都已繳交</a:t>
            </a:r>
          </a:p>
          <a:p>
            <a:pPr marL="1674000" indent="-432000">
              <a:lnSpc>
                <a:spcPct val="100000"/>
              </a:lnSpc>
              <a:buNone/>
            </a:pPr>
            <a:r>
              <a:rPr lang="en-US" altLang="zh-TW" sz="2200" dirty="0"/>
              <a:t>	</a:t>
            </a:r>
            <a:r>
              <a:rPr lang="zh-TW" altLang="en-US" sz="2200" dirty="0"/>
              <a:t>□ 經費用罄</a:t>
            </a:r>
            <a:endParaRPr lang="en-US" altLang="zh-TW" sz="2200" dirty="0"/>
          </a:p>
          <a:p>
            <a:pPr marL="1674000" indent="-432000">
              <a:lnSpc>
                <a:spcPct val="100000"/>
              </a:lnSpc>
              <a:buNone/>
            </a:pPr>
            <a:r>
              <a:rPr lang="en-US" altLang="zh-TW" sz="2200" dirty="0"/>
              <a:t>2</a:t>
            </a:r>
            <a:r>
              <a:rPr lang="zh-TW" altLang="en-US" sz="2200" dirty="0"/>
              <a:t>、完成結案</a:t>
            </a:r>
          </a:p>
        </p:txBody>
      </p:sp>
      <p:sp>
        <p:nvSpPr>
          <p:cNvPr id="5" name="Text Placeholder 1">
            <a:hlinkClick r:id="rId2" action="ppaction://hlinksldjump"/>
            <a:extLst>
              <a:ext uri="{FF2B5EF4-FFF2-40B4-BE49-F238E27FC236}">
                <a16:creationId xmlns:a16="http://schemas.microsoft.com/office/drawing/2014/main" id="{F860A0F1-6D08-3425-BCAF-81D77E310A96}"/>
              </a:ext>
            </a:extLst>
          </p:cNvPr>
          <p:cNvSpPr txBox="1">
            <a:spLocks/>
          </p:cNvSpPr>
          <p:nvPr/>
        </p:nvSpPr>
        <p:spPr>
          <a:xfrm>
            <a:off x="660400" y="1500188"/>
            <a:ext cx="2836562" cy="798512"/>
          </a:xfrm>
          <a:prstGeom prst="roundRect">
            <a:avLst/>
          </a:prstGeom>
          <a:solidFill>
            <a:schemeClr val="accent6">
              <a:lumMod val="20000"/>
              <a:lumOff val="80000"/>
            </a:schemeClr>
          </a:solidFill>
          <a:ln>
            <a:solidFill>
              <a:schemeClr val="accent6">
                <a:lumMod val="20000"/>
                <a:lumOff val="80000"/>
              </a:schemeClr>
            </a:solidFill>
          </a:ln>
          <a:effectLst>
            <a:outerShdw blurRad="50800" dist="38100" dir="8100000" algn="tr" rotWithShape="0">
              <a:prstClr val="black">
                <a:alpha val="40000"/>
              </a:prstClr>
            </a:outerShdw>
          </a:effectLst>
        </p:spPr>
        <p:txBody>
          <a:bodyPr>
            <a:noAutofit/>
          </a:bodyPr>
          <a:lstStyle>
            <a:defPPr>
              <a:defRPr lang="zh-CN"/>
            </a:defPPr>
            <a:lvl1pPr indent="0" algn="r">
              <a:lnSpc>
                <a:spcPct val="90000"/>
              </a:lnSpc>
              <a:spcBef>
                <a:spcPts val="1000"/>
              </a:spcBef>
              <a:buFont typeface="Arial" panose="020B0604020202020204" pitchFamily="34" charset="0"/>
              <a:buNone/>
              <a:defRPr kumimoji="1" sz="2400" b="1">
                <a:solidFill>
                  <a:schemeClr val="accent6">
                    <a:lumMod val="75000"/>
                  </a:schemeClr>
                </a:solidFill>
                <a:cs typeface="+mn-ea"/>
              </a:defRPr>
            </a:lvl1pPr>
            <a:lvl2pPr marL="685800" indent="-228600">
              <a:lnSpc>
                <a:spcPct val="90000"/>
              </a:lnSpc>
              <a:spcBef>
                <a:spcPts val="500"/>
              </a:spcBef>
              <a:buFont typeface="Arial" panose="020B0604020202020204" pitchFamily="34" charset="0"/>
              <a:buChar char="•"/>
              <a:defRPr sz="1600"/>
            </a:lvl2pPr>
            <a:lvl3pPr marL="1143000" indent="-228600">
              <a:lnSpc>
                <a:spcPct val="90000"/>
              </a:lnSpc>
              <a:spcBef>
                <a:spcPts val="500"/>
              </a:spcBef>
              <a:buFont typeface="Arial" panose="020B0604020202020204" pitchFamily="34" charset="0"/>
              <a:buChar char="•"/>
              <a:defRPr sz="1400"/>
            </a:lvl3pPr>
            <a:lvl4pPr marL="1600200" indent="-228600">
              <a:lnSpc>
                <a:spcPct val="90000"/>
              </a:lnSpc>
              <a:spcBef>
                <a:spcPts val="500"/>
              </a:spcBef>
              <a:buFont typeface="Arial" panose="020B0604020202020204" pitchFamily="34" charset="0"/>
              <a:buChar char="•"/>
              <a:defRPr sz="1200"/>
            </a:lvl4pPr>
            <a:lvl5pPr marL="2057400" indent="-228600">
              <a:lnSpc>
                <a:spcPct val="90000"/>
              </a:lnSpc>
              <a:spcBef>
                <a:spcPts val="500"/>
              </a:spcBef>
              <a:buFont typeface="Arial" panose="020B0604020202020204" pitchFamily="34" charset="0"/>
              <a:buChar char="•"/>
              <a:defRPr sz="1200"/>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r>
              <a:rPr lang="zh-TW" altLang="en-US" dirty="0">
                <a:sym typeface="+mn-lt"/>
              </a:rPr>
              <a:t>新案建立</a:t>
            </a:r>
            <a:endParaRPr lang="en-US" dirty="0"/>
          </a:p>
        </p:txBody>
      </p:sp>
      <p:sp>
        <p:nvSpPr>
          <p:cNvPr id="8" name="Text Placeholder 1">
            <a:hlinkClick r:id="rId3" action="ppaction://hlinksldjump"/>
            <a:extLst>
              <a:ext uri="{FF2B5EF4-FFF2-40B4-BE49-F238E27FC236}">
                <a16:creationId xmlns:a16="http://schemas.microsoft.com/office/drawing/2014/main" id="{A3D02A33-8EE0-ACA1-6ABC-97AF08D7C3AD}"/>
              </a:ext>
            </a:extLst>
          </p:cNvPr>
          <p:cNvSpPr txBox="1">
            <a:spLocks/>
          </p:cNvSpPr>
          <p:nvPr/>
        </p:nvSpPr>
        <p:spPr>
          <a:xfrm>
            <a:off x="660400" y="2370932"/>
            <a:ext cx="2836562" cy="798512"/>
          </a:xfrm>
          <a:prstGeom prst="roundRect">
            <a:avLst/>
          </a:prstGeom>
          <a:solidFill>
            <a:schemeClr val="accent6">
              <a:lumMod val="20000"/>
              <a:lumOff val="80000"/>
            </a:schemeClr>
          </a:solidFill>
          <a:ln>
            <a:solidFill>
              <a:schemeClr val="accent6">
                <a:lumMod val="20000"/>
                <a:lumOff val="80000"/>
              </a:schemeClr>
            </a:solidFill>
          </a:ln>
          <a:effectLst>
            <a:outerShdw blurRad="50800" dist="38100" dir="8100000" algn="tr" rotWithShape="0">
              <a:prstClr val="black">
                <a:alpha val="40000"/>
              </a:prstClr>
            </a:outerShdw>
          </a:effectLst>
        </p:spPr>
        <p:txBody>
          <a:bodyPr>
            <a:noAutofit/>
          </a:bodyPr>
          <a:lstStyle>
            <a:defPPr>
              <a:defRPr lang="zh-CN"/>
            </a:defPPr>
            <a:lvl1pPr indent="0" algn="r">
              <a:lnSpc>
                <a:spcPct val="90000"/>
              </a:lnSpc>
              <a:spcBef>
                <a:spcPts val="1000"/>
              </a:spcBef>
              <a:buFont typeface="Arial" panose="020B0604020202020204" pitchFamily="34" charset="0"/>
              <a:buNone/>
              <a:defRPr kumimoji="1" sz="2400" b="1">
                <a:solidFill>
                  <a:schemeClr val="accent6">
                    <a:lumMod val="75000"/>
                  </a:schemeClr>
                </a:solidFill>
                <a:cs typeface="+mn-ea"/>
              </a:defRPr>
            </a:lvl1pPr>
            <a:lvl2pPr marL="685800" indent="-228600">
              <a:lnSpc>
                <a:spcPct val="90000"/>
              </a:lnSpc>
              <a:spcBef>
                <a:spcPts val="500"/>
              </a:spcBef>
              <a:buFont typeface="Arial" panose="020B0604020202020204" pitchFamily="34" charset="0"/>
              <a:buChar char="•"/>
              <a:defRPr sz="1600"/>
            </a:lvl2pPr>
            <a:lvl3pPr marL="1143000" indent="-228600">
              <a:lnSpc>
                <a:spcPct val="90000"/>
              </a:lnSpc>
              <a:spcBef>
                <a:spcPts val="500"/>
              </a:spcBef>
              <a:buFont typeface="Arial" panose="020B0604020202020204" pitchFamily="34" charset="0"/>
              <a:buChar char="•"/>
              <a:defRPr sz="1400"/>
            </a:lvl3pPr>
            <a:lvl4pPr marL="1600200" indent="-228600">
              <a:lnSpc>
                <a:spcPct val="90000"/>
              </a:lnSpc>
              <a:spcBef>
                <a:spcPts val="500"/>
              </a:spcBef>
              <a:buFont typeface="Arial" panose="020B0604020202020204" pitchFamily="34" charset="0"/>
              <a:buChar char="•"/>
              <a:defRPr sz="1200"/>
            </a:lvl4pPr>
            <a:lvl5pPr marL="2057400" indent="-228600">
              <a:lnSpc>
                <a:spcPct val="90000"/>
              </a:lnSpc>
              <a:spcBef>
                <a:spcPts val="500"/>
              </a:spcBef>
              <a:buFont typeface="Arial" panose="020B0604020202020204" pitchFamily="34" charset="0"/>
              <a:buChar char="•"/>
              <a:defRPr sz="1200"/>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r>
              <a:rPr lang="zh-TW" altLang="en-US" dirty="0">
                <a:sym typeface="+mn-lt"/>
              </a:rPr>
              <a:t>請款與經費變更</a:t>
            </a:r>
          </a:p>
        </p:txBody>
      </p:sp>
      <p:sp>
        <p:nvSpPr>
          <p:cNvPr id="9" name="Text Placeholder 1">
            <a:hlinkClick r:id="rId4" action="ppaction://hlinksldjump"/>
            <a:extLst>
              <a:ext uri="{FF2B5EF4-FFF2-40B4-BE49-F238E27FC236}">
                <a16:creationId xmlns:a16="http://schemas.microsoft.com/office/drawing/2014/main" id="{DE1C2203-53D3-A175-4AA2-E67E3E744194}"/>
              </a:ext>
            </a:extLst>
          </p:cNvPr>
          <p:cNvSpPr txBox="1">
            <a:spLocks/>
          </p:cNvSpPr>
          <p:nvPr/>
        </p:nvSpPr>
        <p:spPr>
          <a:xfrm>
            <a:off x="660400" y="3241676"/>
            <a:ext cx="2836562" cy="798512"/>
          </a:xfrm>
          <a:prstGeom prst="roundRect">
            <a:avLst/>
          </a:prstGeom>
          <a:solidFill>
            <a:schemeClr val="accent6">
              <a:lumMod val="20000"/>
              <a:lumOff val="80000"/>
            </a:schemeClr>
          </a:solidFill>
          <a:ln>
            <a:solidFill>
              <a:schemeClr val="accent6">
                <a:lumMod val="20000"/>
                <a:lumOff val="80000"/>
              </a:schemeClr>
            </a:solidFill>
          </a:ln>
          <a:effectLst>
            <a:outerShdw blurRad="50800" dist="38100" dir="8100000" algn="tr" rotWithShape="0">
              <a:prstClr val="black">
                <a:alpha val="40000"/>
              </a:prstClr>
            </a:outerShdw>
          </a:effectLst>
        </p:spPr>
        <p:txBody>
          <a:bodyPr>
            <a:noAutofit/>
          </a:bodyPr>
          <a:lstStyle>
            <a:defPPr>
              <a:defRPr lang="zh-CN"/>
            </a:defPPr>
            <a:lvl1pPr indent="0" algn="r">
              <a:lnSpc>
                <a:spcPct val="90000"/>
              </a:lnSpc>
              <a:spcBef>
                <a:spcPts val="1000"/>
              </a:spcBef>
              <a:buFont typeface="Arial" panose="020B0604020202020204" pitchFamily="34" charset="0"/>
              <a:buNone/>
              <a:defRPr kumimoji="1" sz="2400" b="1">
                <a:solidFill>
                  <a:schemeClr val="accent6">
                    <a:lumMod val="75000"/>
                  </a:schemeClr>
                </a:solidFill>
                <a:cs typeface="+mn-ea"/>
              </a:defRPr>
            </a:lvl1pPr>
            <a:lvl2pPr marL="685800" indent="-228600">
              <a:lnSpc>
                <a:spcPct val="90000"/>
              </a:lnSpc>
              <a:spcBef>
                <a:spcPts val="500"/>
              </a:spcBef>
              <a:buFont typeface="Arial" panose="020B0604020202020204" pitchFamily="34" charset="0"/>
              <a:buChar char="•"/>
              <a:defRPr sz="1600"/>
            </a:lvl2pPr>
            <a:lvl3pPr marL="1143000" indent="-228600">
              <a:lnSpc>
                <a:spcPct val="90000"/>
              </a:lnSpc>
              <a:spcBef>
                <a:spcPts val="500"/>
              </a:spcBef>
              <a:buFont typeface="Arial" panose="020B0604020202020204" pitchFamily="34" charset="0"/>
              <a:buChar char="•"/>
              <a:defRPr sz="1400"/>
            </a:lvl3pPr>
            <a:lvl4pPr marL="1600200" indent="-228600">
              <a:lnSpc>
                <a:spcPct val="90000"/>
              </a:lnSpc>
              <a:spcBef>
                <a:spcPts val="500"/>
              </a:spcBef>
              <a:buFont typeface="Arial" panose="020B0604020202020204" pitchFamily="34" charset="0"/>
              <a:buChar char="•"/>
              <a:defRPr sz="1200"/>
            </a:lvl4pPr>
            <a:lvl5pPr marL="2057400" indent="-228600">
              <a:lnSpc>
                <a:spcPct val="90000"/>
              </a:lnSpc>
              <a:spcBef>
                <a:spcPts val="500"/>
              </a:spcBef>
              <a:buFont typeface="Arial" panose="020B0604020202020204" pitchFamily="34" charset="0"/>
              <a:buChar char="•"/>
              <a:defRPr sz="1200"/>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r>
              <a:rPr lang="zh-TW" altLang="en-US" dirty="0">
                <a:sym typeface="+mn-lt"/>
              </a:rPr>
              <a:t>請購</a:t>
            </a:r>
          </a:p>
        </p:txBody>
      </p:sp>
      <p:sp>
        <p:nvSpPr>
          <p:cNvPr id="10" name="Text Placeholder 1">
            <a:extLst>
              <a:ext uri="{FF2B5EF4-FFF2-40B4-BE49-F238E27FC236}">
                <a16:creationId xmlns:a16="http://schemas.microsoft.com/office/drawing/2014/main" id="{E76693C7-5FEC-2744-4A76-63DA9D2CAF7D}"/>
              </a:ext>
            </a:extLst>
          </p:cNvPr>
          <p:cNvSpPr txBox="1">
            <a:spLocks/>
          </p:cNvSpPr>
          <p:nvPr/>
        </p:nvSpPr>
        <p:spPr>
          <a:xfrm>
            <a:off x="660400" y="4112420"/>
            <a:ext cx="2836562" cy="798512"/>
          </a:xfrm>
          <a:prstGeom prst="roundRect">
            <a:avLst/>
          </a:prstGeom>
          <a:solidFill>
            <a:srgbClr val="A6EDDC"/>
          </a:solidFill>
          <a:ln>
            <a:solidFill>
              <a:srgbClr val="A6EDDC"/>
            </a:solidFill>
          </a:ln>
          <a:effectLst>
            <a:outerShdw blurRad="50800" dist="38100" dir="8100000" algn="tr" rotWithShape="0">
              <a:prstClr val="black">
                <a:alpha val="40000"/>
              </a:prstClr>
            </a:outerShdw>
          </a:effectLst>
        </p:spPr>
        <p:txBody>
          <a:bodyPr>
            <a:noAutofit/>
          </a:bodyPr>
          <a:lstStyle>
            <a:defPPr>
              <a:defRPr lang="zh-CN"/>
            </a:defPPr>
            <a:lvl1pPr indent="0" algn="r">
              <a:lnSpc>
                <a:spcPct val="90000"/>
              </a:lnSpc>
              <a:spcBef>
                <a:spcPts val="1000"/>
              </a:spcBef>
              <a:buFont typeface="Arial" panose="020B0604020202020204" pitchFamily="34" charset="0"/>
              <a:buNone/>
              <a:defRPr kumimoji="1" sz="2400" b="1">
                <a:cs typeface="+mn-ea"/>
              </a:defRPr>
            </a:lvl1pPr>
            <a:lvl2pPr marL="685800" indent="-228600">
              <a:lnSpc>
                <a:spcPct val="90000"/>
              </a:lnSpc>
              <a:spcBef>
                <a:spcPts val="500"/>
              </a:spcBef>
              <a:buFont typeface="Arial" panose="020B0604020202020204" pitchFamily="34" charset="0"/>
              <a:buChar char="•"/>
              <a:defRPr sz="1600"/>
            </a:lvl2pPr>
            <a:lvl3pPr marL="1143000" indent="-228600">
              <a:lnSpc>
                <a:spcPct val="90000"/>
              </a:lnSpc>
              <a:spcBef>
                <a:spcPts val="500"/>
              </a:spcBef>
              <a:buFont typeface="Arial" panose="020B0604020202020204" pitchFamily="34" charset="0"/>
              <a:buChar char="•"/>
              <a:defRPr sz="1400"/>
            </a:lvl3pPr>
            <a:lvl4pPr marL="1600200" indent="-228600">
              <a:lnSpc>
                <a:spcPct val="90000"/>
              </a:lnSpc>
              <a:spcBef>
                <a:spcPts val="500"/>
              </a:spcBef>
              <a:buFont typeface="Arial" panose="020B0604020202020204" pitchFamily="34" charset="0"/>
              <a:buChar char="•"/>
              <a:defRPr sz="1200"/>
            </a:lvl4pPr>
            <a:lvl5pPr marL="2057400" indent="-228600">
              <a:lnSpc>
                <a:spcPct val="90000"/>
              </a:lnSpc>
              <a:spcBef>
                <a:spcPts val="500"/>
              </a:spcBef>
              <a:buFont typeface="Arial" panose="020B0604020202020204" pitchFamily="34" charset="0"/>
              <a:buChar char="•"/>
              <a:defRPr sz="1200"/>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r>
              <a:rPr lang="zh-TW" altLang="en-US">
                <a:sym typeface="+mn-lt"/>
              </a:rPr>
              <a:t>結案</a:t>
            </a:r>
            <a:endParaRPr lang="en-US" dirty="0"/>
          </a:p>
        </p:txBody>
      </p:sp>
    </p:spTree>
    <p:extLst>
      <p:ext uri="{BB962C8B-B14F-4D97-AF65-F5344CB8AC3E}">
        <p14:creationId xmlns:p14="http://schemas.microsoft.com/office/powerpoint/2010/main" val="3864596874"/>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標題 3">
            <a:extLst>
              <a:ext uri="{FF2B5EF4-FFF2-40B4-BE49-F238E27FC236}">
                <a16:creationId xmlns:a16="http://schemas.microsoft.com/office/drawing/2014/main" id="{3E7816B9-4368-481C-AF7D-011CB1B5D3BB}"/>
              </a:ext>
            </a:extLst>
          </p:cNvPr>
          <p:cNvSpPr>
            <a:spLocks noGrp="1"/>
          </p:cNvSpPr>
          <p:nvPr>
            <p:ph type="title"/>
          </p:nvPr>
        </p:nvSpPr>
        <p:spPr/>
        <p:txBody>
          <a:bodyPr>
            <a:normAutofit/>
          </a:bodyPr>
          <a:lstStyle/>
          <a:p>
            <a:r>
              <a:rPr kumimoji="1" lang="zh-TW" altLang="en-US" sz="4000" b="1" dirty="0">
                <a:solidFill>
                  <a:schemeClr val="tx1"/>
                </a:solidFill>
                <a:cs typeface="+mn-ea"/>
                <a:sym typeface="+mn-lt"/>
              </a:rPr>
              <a:t>人員聘用流程</a:t>
            </a:r>
            <a:endParaRPr kumimoji="1" lang="en-US" altLang="zh-CN" sz="4000" b="1" dirty="0">
              <a:solidFill>
                <a:schemeClr val="tx1"/>
              </a:solidFill>
              <a:cs typeface="+mn-ea"/>
              <a:sym typeface="+mn-lt"/>
            </a:endParaRPr>
          </a:p>
        </p:txBody>
      </p:sp>
      <p:sp>
        <p:nvSpPr>
          <p:cNvPr id="2" name="投影片編號版面配置區 1">
            <a:extLst>
              <a:ext uri="{FF2B5EF4-FFF2-40B4-BE49-F238E27FC236}">
                <a16:creationId xmlns:a16="http://schemas.microsoft.com/office/drawing/2014/main" id="{1BC2B274-6096-4E6F-B8DF-3F118E2D97ED}"/>
              </a:ext>
            </a:extLst>
          </p:cNvPr>
          <p:cNvSpPr>
            <a:spLocks noGrp="1"/>
          </p:cNvSpPr>
          <p:nvPr>
            <p:ph type="sldNum" sz="quarter" idx="12"/>
          </p:nvPr>
        </p:nvSpPr>
        <p:spPr/>
        <p:txBody>
          <a:bodyPr/>
          <a:lstStyle/>
          <a:p>
            <a:fld id="{7F65B630-C7FF-41C0-9923-C5E5E29EED81}" type="slidenum">
              <a:rPr lang="zh-CN" altLang="en-US" smtClean="0">
                <a:cs typeface="+mn-ea"/>
                <a:sym typeface="+mn-lt"/>
              </a:rPr>
              <a:t>13</a:t>
            </a:fld>
            <a:endParaRPr lang="zh-CN" altLang="en-US">
              <a:cs typeface="+mn-ea"/>
              <a:sym typeface="+mn-lt"/>
            </a:endParaRPr>
          </a:p>
        </p:txBody>
      </p:sp>
      <p:sp>
        <p:nvSpPr>
          <p:cNvPr id="6" name="文字方塊 5">
            <a:extLst>
              <a:ext uri="{FF2B5EF4-FFF2-40B4-BE49-F238E27FC236}">
                <a16:creationId xmlns:a16="http://schemas.microsoft.com/office/drawing/2014/main" id="{EBC09EFA-5871-AF73-9461-EE9279B3CBF6}"/>
              </a:ext>
            </a:extLst>
          </p:cNvPr>
          <p:cNvSpPr txBox="1"/>
          <p:nvPr/>
        </p:nvSpPr>
        <p:spPr>
          <a:xfrm>
            <a:off x="5013073" y="1714500"/>
            <a:ext cx="2153154" cy="2215991"/>
          </a:xfrm>
          <a:prstGeom prst="rect">
            <a:avLst/>
          </a:prstGeom>
          <a:noFill/>
        </p:spPr>
        <p:txBody>
          <a:bodyPr wrap="none" rtlCol="0">
            <a:spAutoFit/>
          </a:bodyPr>
          <a:lstStyle/>
          <a:p>
            <a:r>
              <a:rPr lang="en-US" altLang="zh-CN" sz="13800" b="1" dirty="0">
                <a:cs typeface="+mn-ea"/>
                <a:sym typeface="+mn-lt"/>
              </a:rPr>
              <a:t>02</a:t>
            </a:r>
            <a:endParaRPr lang="zh-CN" altLang="en-US" sz="13800" b="1" dirty="0">
              <a:cs typeface="+mn-ea"/>
              <a:sym typeface="+mn-lt"/>
            </a:endParaRPr>
          </a:p>
        </p:txBody>
      </p:sp>
    </p:spTree>
    <p:extLst>
      <p:ext uri="{BB962C8B-B14F-4D97-AF65-F5344CB8AC3E}">
        <p14:creationId xmlns:p14="http://schemas.microsoft.com/office/powerpoint/2010/main" val="31527056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54BBEA6C-3079-3A63-AB42-E0C0648B49CC}"/>
              </a:ext>
            </a:extLst>
          </p:cNvPr>
          <p:cNvSpPr>
            <a:spLocks noGrp="1"/>
          </p:cNvSpPr>
          <p:nvPr>
            <p:ph type="title"/>
          </p:nvPr>
        </p:nvSpPr>
        <p:spPr/>
        <p:txBody>
          <a:bodyPr/>
          <a:lstStyle/>
          <a:p>
            <a:r>
              <a:rPr lang="zh-TW" altLang="en-US" dirty="0"/>
              <a:t>一般案標準作業流程</a:t>
            </a:r>
            <a:r>
              <a:rPr lang="en-US" altLang="zh-TW" dirty="0"/>
              <a:t>-</a:t>
            </a:r>
            <a:r>
              <a:rPr lang="zh-TW" altLang="en-US" dirty="0"/>
              <a:t>人員篇</a:t>
            </a:r>
          </a:p>
        </p:txBody>
      </p:sp>
      <p:sp>
        <p:nvSpPr>
          <p:cNvPr id="3" name="投影片編號版面配置區 2">
            <a:extLst>
              <a:ext uri="{FF2B5EF4-FFF2-40B4-BE49-F238E27FC236}">
                <a16:creationId xmlns:a16="http://schemas.microsoft.com/office/drawing/2014/main" id="{39309574-70FF-0975-D1E1-F61FADAE158E}"/>
              </a:ext>
            </a:extLst>
          </p:cNvPr>
          <p:cNvSpPr>
            <a:spLocks noGrp="1"/>
          </p:cNvSpPr>
          <p:nvPr>
            <p:ph type="sldNum" sz="quarter" idx="12"/>
          </p:nvPr>
        </p:nvSpPr>
        <p:spPr/>
        <p:txBody>
          <a:bodyPr/>
          <a:lstStyle/>
          <a:p>
            <a:fld id="{7F65B630-C7FF-41C0-9923-C5E5E29EED81}" type="slidenum">
              <a:rPr lang="zh-CN" altLang="en-US" smtClean="0"/>
              <a:t>14</a:t>
            </a:fld>
            <a:endParaRPr lang="zh-CN" altLang="en-US"/>
          </a:p>
        </p:txBody>
      </p:sp>
      <p:sp>
        <p:nvSpPr>
          <p:cNvPr id="5" name="Text Placeholder 1">
            <a:extLst>
              <a:ext uri="{FF2B5EF4-FFF2-40B4-BE49-F238E27FC236}">
                <a16:creationId xmlns:a16="http://schemas.microsoft.com/office/drawing/2014/main" id="{F860A0F1-6D08-3425-BCAF-81D77E310A96}"/>
              </a:ext>
            </a:extLst>
          </p:cNvPr>
          <p:cNvSpPr txBox="1">
            <a:spLocks/>
          </p:cNvSpPr>
          <p:nvPr/>
        </p:nvSpPr>
        <p:spPr>
          <a:xfrm>
            <a:off x="660400" y="1500188"/>
            <a:ext cx="2836562" cy="798512"/>
          </a:xfrm>
          <a:prstGeom prst="roundRect">
            <a:avLst/>
          </a:prstGeom>
          <a:solidFill>
            <a:schemeClr val="accent2"/>
          </a:solidFill>
          <a:ln/>
          <a:effectLst>
            <a:outerShdw blurRad="50800" dist="38100" dir="8100000" algn="tr" rotWithShape="0">
              <a:prstClr val="black">
                <a:alpha val="40000"/>
              </a:prstClr>
            </a:outerShdw>
          </a:effectLst>
        </p:spPr>
        <p:style>
          <a:lnRef idx="2">
            <a:schemeClr val="accent2"/>
          </a:lnRef>
          <a:fillRef idx="1">
            <a:schemeClr val="lt1"/>
          </a:fillRef>
          <a:effectRef idx="0">
            <a:schemeClr val="accent2"/>
          </a:effectRef>
          <a:fontRef idx="minor">
            <a:schemeClr val="dk1"/>
          </a:fontRef>
        </p:style>
        <p:txBody>
          <a:bodyPr>
            <a:noAutofit/>
          </a:bodyPr>
          <a:lstStyle>
            <a:defPPr>
              <a:defRPr lang="zh-CN"/>
            </a:defPPr>
            <a:lvl1pPr indent="0" algn="r">
              <a:lnSpc>
                <a:spcPct val="90000"/>
              </a:lnSpc>
              <a:spcBef>
                <a:spcPts val="1000"/>
              </a:spcBef>
              <a:buFont typeface="Arial" panose="020B0604020202020204" pitchFamily="34" charset="0"/>
              <a:buNone/>
              <a:defRPr kumimoji="1" sz="2400" b="1">
                <a:solidFill>
                  <a:schemeClr val="dk1"/>
                </a:solidFill>
                <a:cs typeface="+mn-ea"/>
              </a:defRPr>
            </a:lvl1pPr>
            <a:lvl2pPr marL="685800" indent="-228600">
              <a:lnSpc>
                <a:spcPct val="90000"/>
              </a:lnSpc>
              <a:spcBef>
                <a:spcPts val="500"/>
              </a:spcBef>
              <a:buFont typeface="Arial" panose="020B0604020202020204" pitchFamily="34" charset="0"/>
              <a:buChar char="•"/>
              <a:defRPr sz="1600">
                <a:solidFill>
                  <a:schemeClr val="dk1"/>
                </a:solidFill>
              </a:defRPr>
            </a:lvl2pPr>
            <a:lvl3pPr marL="1143000" indent="-228600">
              <a:lnSpc>
                <a:spcPct val="90000"/>
              </a:lnSpc>
              <a:spcBef>
                <a:spcPts val="500"/>
              </a:spcBef>
              <a:buFont typeface="Arial" panose="020B0604020202020204" pitchFamily="34" charset="0"/>
              <a:buChar char="•"/>
              <a:defRPr sz="1400">
                <a:solidFill>
                  <a:schemeClr val="dk1"/>
                </a:solidFill>
              </a:defRPr>
            </a:lvl3pPr>
            <a:lvl4pPr marL="1600200" indent="-228600">
              <a:lnSpc>
                <a:spcPct val="90000"/>
              </a:lnSpc>
              <a:spcBef>
                <a:spcPts val="500"/>
              </a:spcBef>
              <a:buFont typeface="Arial" panose="020B0604020202020204" pitchFamily="34" charset="0"/>
              <a:buChar char="•"/>
              <a:defRPr sz="1200">
                <a:solidFill>
                  <a:schemeClr val="dk1"/>
                </a:solidFill>
              </a:defRPr>
            </a:lvl4pPr>
            <a:lvl5pPr marL="2057400" indent="-228600">
              <a:lnSpc>
                <a:spcPct val="90000"/>
              </a:lnSpc>
              <a:spcBef>
                <a:spcPts val="500"/>
              </a:spcBef>
              <a:buFont typeface="Arial" panose="020B0604020202020204" pitchFamily="34" charset="0"/>
              <a:buChar char="•"/>
              <a:defRPr sz="1200">
                <a:solidFill>
                  <a:schemeClr val="dk1"/>
                </a:solidFill>
              </a:defRPr>
            </a:lvl5pPr>
            <a:lvl6pPr marL="2514600" indent="-228600">
              <a:lnSpc>
                <a:spcPct val="90000"/>
              </a:lnSpc>
              <a:spcBef>
                <a:spcPts val="500"/>
              </a:spcBef>
              <a:buFont typeface="Arial" panose="020B0604020202020204" pitchFamily="34" charset="0"/>
              <a:buChar char="•"/>
              <a:defRPr>
                <a:solidFill>
                  <a:schemeClr val="dk1"/>
                </a:solidFill>
              </a:defRPr>
            </a:lvl6pPr>
            <a:lvl7pPr marL="2971800" indent="-228600">
              <a:lnSpc>
                <a:spcPct val="90000"/>
              </a:lnSpc>
              <a:spcBef>
                <a:spcPts val="500"/>
              </a:spcBef>
              <a:buFont typeface="Arial" panose="020B0604020202020204" pitchFamily="34" charset="0"/>
              <a:buChar char="•"/>
              <a:defRPr>
                <a:solidFill>
                  <a:schemeClr val="dk1"/>
                </a:solidFill>
              </a:defRPr>
            </a:lvl7pPr>
            <a:lvl8pPr marL="3429000" indent="-228600">
              <a:lnSpc>
                <a:spcPct val="90000"/>
              </a:lnSpc>
              <a:spcBef>
                <a:spcPts val="500"/>
              </a:spcBef>
              <a:buFont typeface="Arial" panose="020B0604020202020204" pitchFamily="34" charset="0"/>
              <a:buChar char="•"/>
              <a:defRPr>
                <a:solidFill>
                  <a:schemeClr val="dk1"/>
                </a:solidFill>
              </a:defRPr>
            </a:lvl8pPr>
            <a:lvl9pPr marL="3886200" indent="-228600">
              <a:lnSpc>
                <a:spcPct val="90000"/>
              </a:lnSpc>
              <a:spcBef>
                <a:spcPts val="500"/>
              </a:spcBef>
              <a:buFont typeface="Arial" panose="020B0604020202020204" pitchFamily="34" charset="0"/>
              <a:buChar char="•"/>
              <a:defRPr>
                <a:solidFill>
                  <a:schemeClr val="dk1"/>
                </a:solidFill>
              </a:defRPr>
            </a:lvl9pPr>
          </a:lstStyle>
          <a:p>
            <a:r>
              <a:rPr lang="zh-TW" altLang="en-US" dirty="0">
                <a:sym typeface="+mn-lt"/>
              </a:rPr>
              <a:t>起聘</a:t>
            </a:r>
            <a:endParaRPr lang="en-US" dirty="0"/>
          </a:p>
        </p:txBody>
      </p:sp>
      <p:sp>
        <p:nvSpPr>
          <p:cNvPr id="8" name="Text Placeholder 1">
            <a:hlinkClick r:id="rId2" action="ppaction://hlinksldjump"/>
            <a:extLst>
              <a:ext uri="{FF2B5EF4-FFF2-40B4-BE49-F238E27FC236}">
                <a16:creationId xmlns:a16="http://schemas.microsoft.com/office/drawing/2014/main" id="{A3D02A33-8EE0-ACA1-6ABC-97AF08D7C3AD}"/>
              </a:ext>
            </a:extLst>
          </p:cNvPr>
          <p:cNvSpPr txBox="1">
            <a:spLocks/>
          </p:cNvSpPr>
          <p:nvPr/>
        </p:nvSpPr>
        <p:spPr>
          <a:xfrm>
            <a:off x="660400" y="2370932"/>
            <a:ext cx="2836562" cy="798512"/>
          </a:xfrm>
          <a:prstGeom prst="roundRect">
            <a:avLst/>
          </a:prstGeom>
          <a:solidFill>
            <a:schemeClr val="accent6">
              <a:lumMod val="20000"/>
              <a:lumOff val="80000"/>
            </a:schemeClr>
          </a:solidFill>
          <a:ln>
            <a:solidFill>
              <a:schemeClr val="accent6">
                <a:lumMod val="20000"/>
                <a:lumOff val="80000"/>
              </a:schemeClr>
            </a:solidFill>
          </a:ln>
          <a:effectLst>
            <a:outerShdw blurRad="50800" dist="38100" dir="8100000" algn="tr" rotWithShape="0">
              <a:prstClr val="black">
                <a:alpha val="40000"/>
              </a:prstClr>
            </a:outerShdw>
          </a:effectLst>
        </p:spPr>
        <p:txBody>
          <a:bodyPr>
            <a:noAutofit/>
          </a:bodyPr>
          <a:lstStyle>
            <a:defPPr>
              <a:defRPr lang="zh-CN"/>
            </a:defPPr>
            <a:lvl1pPr indent="0" algn="r">
              <a:lnSpc>
                <a:spcPct val="90000"/>
              </a:lnSpc>
              <a:spcBef>
                <a:spcPts val="1000"/>
              </a:spcBef>
              <a:buFont typeface="Arial" panose="020B0604020202020204" pitchFamily="34" charset="0"/>
              <a:buNone/>
              <a:defRPr kumimoji="1" sz="2400" b="1">
                <a:solidFill>
                  <a:schemeClr val="accent6">
                    <a:lumMod val="75000"/>
                  </a:schemeClr>
                </a:solidFill>
                <a:cs typeface="+mn-ea"/>
              </a:defRPr>
            </a:lvl1pPr>
            <a:lvl2pPr marL="685800" indent="-228600">
              <a:lnSpc>
                <a:spcPct val="90000"/>
              </a:lnSpc>
              <a:spcBef>
                <a:spcPts val="500"/>
              </a:spcBef>
              <a:buFont typeface="Arial" panose="020B0604020202020204" pitchFamily="34" charset="0"/>
              <a:buChar char="•"/>
              <a:defRPr sz="1600">
                <a:solidFill>
                  <a:schemeClr val="tx1"/>
                </a:solidFill>
              </a:defRPr>
            </a:lvl2pPr>
            <a:lvl3pPr marL="1143000" indent="-228600">
              <a:lnSpc>
                <a:spcPct val="90000"/>
              </a:lnSpc>
              <a:spcBef>
                <a:spcPts val="500"/>
              </a:spcBef>
              <a:buFont typeface="Arial" panose="020B0604020202020204" pitchFamily="34" charset="0"/>
              <a:buChar char="•"/>
              <a:defRPr sz="1400">
                <a:solidFill>
                  <a:schemeClr val="tx1"/>
                </a:solidFill>
              </a:defRPr>
            </a:lvl3pPr>
            <a:lvl4pPr marL="1600200" indent="-228600">
              <a:lnSpc>
                <a:spcPct val="90000"/>
              </a:lnSpc>
              <a:spcBef>
                <a:spcPts val="500"/>
              </a:spcBef>
              <a:buFont typeface="Arial" panose="020B0604020202020204" pitchFamily="34" charset="0"/>
              <a:buChar char="•"/>
              <a:defRPr sz="1200">
                <a:solidFill>
                  <a:schemeClr val="tx1"/>
                </a:solidFill>
              </a:defRPr>
            </a:lvl4pPr>
            <a:lvl5pPr marL="2057400" indent="-228600">
              <a:lnSpc>
                <a:spcPct val="90000"/>
              </a:lnSpc>
              <a:spcBef>
                <a:spcPts val="500"/>
              </a:spcBef>
              <a:buFont typeface="Arial" panose="020B0604020202020204" pitchFamily="34" charset="0"/>
              <a:buChar char="•"/>
              <a:defRPr sz="1200">
                <a:solidFill>
                  <a:schemeClr val="tx1"/>
                </a:solidFill>
              </a:defRPr>
            </a:lvl5pPr>
            <a:lvl6pPr marL="2514600" indent="-228600">
              <a:lnSpc>
                <a:spcPct val="90000"/>
              </a:lnSpc>
              <a:spcBef>
                <a:spcPts val="500"/>
              </a:spcBef>
              <a:buFont typeface="Arial" panose="020B0604020202020204" pitchFamily="34" charset="0"/>
              <a:buChar char="•"/>
              <a:defRPr>
                <a:solidFill>
                  <a:schemeClr val="tx1"/>
                </a:solidFill>
              </a:defRPr>
            </a:lvl6pPr>
            <a:lvl7pPr marL="2971800" indent="-228600">
              <a:lnSpc>
                <a:spcPct val="90000"/>
              </a:lnSpc>
              <a:spcBef>
                <a:spcPts val="500"/>
              </a:spcBef>
              <a:buFont typeface="Arial" panose="020B0604020202020204" pitchFamily="34" charset="0"/>
              <a:buChar char="•"/>
              <a:defRPr>
                <a:solidFill>
                  <a:schemeClr val="tx1"/>
                </a:solidFill>
              </a:defRPr>
            </a:lvl7pPr>
            <a:lvl8pPr marL="3429000" indent="-228600">
              <a:lnSpc>
                <a:spcPct val="90000"/>
              </a:lnSpc>
              <a:spcBef>
                <a:spcPts val="500"/>
              </a:spcBef>
              <a:buFont typeface="Arial" panose="020B0604020202020204" pitchFamily="34" charset="0"/>
              <a:buChar char="•"/>
              <a:defRPr>
                <a:solidFill>
                  <a:schemeClr val="tx1"/>
                </a:solidFill>
              </a:defRPr>
            </a:lvl8pPr>
            <a:lvl9pPr marL="3886200" indent="-228600">
              <a:lnSpc>
                <a:spcPct val="90000"/>
              </a:lnSpc>
              <a:spcBef>
                <a:spcPts val="500"/>
              </a:spcBef>
              <a:buFont typeface="Arial" panose="020B0604020202020204" pitchFamily="34" charset="0"/>
              <a:buChar char="•"/>
              <a:defRPr>
                <a:solidFill>
                  <a:schemeClr val="tx1"/>
                </a:solidFill>
              </a:defRPr>
            </a:lvl9pPr>
          </a:lstStyle>
          <a:p>
            <a:r>
              <a:rPr lang="zh-TW" altLang="en-US" dirty="0">
                <a:sym typeface="+mn-lt"/>
              </a:rPr>
              <a:t>繳交資料</a:t>
            </a:r>
          </a:p>
        </p:txBody>
      </p:sp>
      <p:sp>
        <p:nvSpPr>
          <p:cNvPr id="9" name="Text Placeholder 1">
            <a:hlinkClick r:id="rId3" action="ppaction://hlinksldjump"/>
            <a:extLst>
              <a:ext uri="{FF2B5EF4-FFF2-40B4-BE49-F238E27FC236}">
                <a16:creationId xmlns:a16="http://schemas.microsoft.com/office/drawing/2014/main" id="{DE1C2203-53D3-A175-4AA2-E67E3E744194}"/>
              </a:ext>
            </a:extLst>
          </p:cNvPr>
          <p:cNvSpPr txBox="1">
            <a:spLocks/>
          </p:cNvSpPr>
          <p:nvPr/>
        </p:nvSpPr>
        <p:spPr>
          <a:xfrm>
            <a:off x="660400" y="3241676"/>
            <a:ext cx="2836562" cy="798512"/>
          </a:xfrm>
          <a:prstGeom prst="roundRect">
            <a:avLst/>
          </a:prstGeom>
          <a:solidFill>
            <a:schemeClr val="accent6">
              <a:lumMod val="20000"/>
              <a:lumOff val="80000"/>
            </a:schemeClr>
          </a:solidFill>
          <a:ln>
            <a:solidFill>
              <a:schemeClr val="accent6">
                <a:lumMod val="20000"/>
                <a:lumOff val="80000"/>
              </a:schemeClr>
            </a:solidFill>
          </a:ln>
          <a:effectLst>
            <a:outerShdw blurRad="50800" dist="38100" dir="8100000" algn="tr" rotWithShape="0">
              <a:prstClr val="black">
                <a:alpha val="40000"/>
              </a:prstClr>
            </a:outerShdw>
          </a:effectLst>
        </p:spPr>
        <p:txBody>
          <a:bodyPr>
            <a:noAutofit/>
          </a:bodyPr>
          <a:lstStyle>
            <a:defPPr>
              <a:defRPr lang="zh-CN"/>
            </a:defPPr>
            <a:lvl1pPr indent="0" algn="r">
              <a:lnSpc>
                <a:spcPct val="90000"/>
              </a:lnSpc>
              <a:spcBef>
                <a:spcPts val="1000"/>
              </a:spcBef>
              <a:buFont typeface="Arial" panose="020B0604020202020204" pitchFamily="34" charset="0"/>
              <a:buNone/>
              <a:defRPr kumimoji="1" sz="2400" b="1">
                <a:solidFill>
                  <a:schemeClr val="accent6">
                    <a:lumMod val="75000"/>
                  </a:schemeClr>
                </a:solidFill>
                <a:cs typeface="+mn-ea"/>
              </a:defRPr>
            </a:lvl1pPr>
            <a:lvl2pPr marL="685800" indent="-228600">
              <a:lnSpc>
                <a:spcPct val="90000"/>
              </a:lnSpc>
              <a:spcBef>
                <a:spcPts val="500"/>
              </a:spcBef>
              <a:buFont typeface="Arial" panose="020B0604020202020204" pitchFamily="34" charset="0"/>
              <a:buChar char="•"/>
              <a:defRPr sz="1600"/>
            </a:lvl2pPr>
            <a:lvl3pPr marL="1143000" indent="-228600">
              <a:lnSpc>
                <a:spcPct val="90000"/>
              </a:lnSpc>
              <a:spcBef>
                <a:spcPts val="500"/>
              </a:spcBef>
              <a:buFont typeface="Arial" panose="020B0604020202020204" pitchFamily="34" charset="0"/>
              <a:buChar char="•"/>
              <a:defRPr sz="1400"/>
            </a:lvl3pPr>
            <a:lvl4pPr marL="1600200" indent="-228600">
              <a:lnSpc>
                <a:spcPct val="90000"/>
              </a:lnSpc>
              <a:spcBef>
                <a:spcPts val="500"/>
              </a:spcBef>
              <a:buFont typeface="Arial" panose="020B0604020202020204" pitchFamily="34" charset="0"/>
              <a:buChar char="•"/>
              <a:defRPr sz="1200"/>
            </a:lvl4pPr>
            <a:lvl5pPr marL="2057400" indent="-228600">
              <a:lnSpc>
                <a:spcPct val="90000"/>
              </a:lnSpc>
              <a:spcBef>
                <a:spcPts val="500"/>
              </a:spcBef>
              <a:buFont typeface="Arial" panose="020B0604020202020204" pitchFamily="34" charset="0"/>
              <a:buChar char="•"/>
              <a:defRPr sz="1200"/>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r>
              <a:rPr lang="zh-TW" altLang="en-US" dirty="0">
                <a:sym typeface="+mn-lt"/>
              </a:rPr>
              <a:t>核銷所需文件</a:t>
            </a:r>
          </a:p>
        </p:txBody>
      </p:sp>
      <p:sp>
        <p:nvSpPr>
          <p:cNvPr id="10" name="Text Placeholder 1">
            <a:hlinkClick r:id="rId4" action="ppaction://hlinksldjump"/>
            <a:extLst>
              <a:ext uri="{FF2B5EF4-FFF2-40B4-BE49-F238E27FC236}">
                <a16:creationId xmlns:a16="http://schemas.microsoft.com/office/drawing/2014/main" id="{E76693C7-5FEC-2744-4A76-63DA9D2CAF7D}"/>
              </a:ext>
            </a:extLst>
          </p:cNvPr>
          <p:cNvSpPr txBox="1">
            <a:spLocks/>
          </p:cNvSpPr>
          <p:nvPr/>
        </p:nvSpPr>
        <p:spPr>
          <a:xfrm>
            <a:off x="660400" y="4112420"/>
            <a:ext cx="2836562" cy="798512"/>
          </a:xfrm>
          <a:prstGeom prst="roundRect">
            <a:avLst/>
          </a:prstGeom>
          <a:solidFill>
            <a:schemeClr val="accent6">
              <a:lumMod val="20000"/>
              <a:lumOff val="80000"/>
            </a:schemeClr>
          </a:solidFill>
          <a:ln>
            <a:solidFill>
              <a:schemeClr val="accent6">
                <a:lumMod val="20000"/>
                <a:lumOff val="80000"/>
              </a:schemeClr>
            </a:solidFill>
          </a:ln>
          <a:effectLst>
            <a:outerShdw blurRad="50800" dist="38100" dir="8100000" algn="tr" rotWithShape="0">
              <a:prstClr val="black">
                <a:alpha val="40000"/>
              </a:prstClr>
            </a:outerShdw>
          </a:effectLst>
        </p:spPr>
        <p:txBody>
          <a:bodyPr>
            <a:noAutofit/>
          </a:bodyPr>
          <a:lstStyle>
            <a:defPPr>
              <a:defRPr lang="zh-CN"/>
            </a:defPPr>
            <a:lvl1pPr indent="0" algn="r">
              <a:lnSpc>
                <a:spcPct val="90000"/>
              </a:lnSpc>
              <a:spcBef>
                <a:spcPts val="1000"/>
              </a:spcBef>
              <a:buFont typeface="Arial" panose="020B0604020202020204" pitchFamily="34" charset="0"/>
              <a:buNone/>
              <a:defRPr kumimoji="1" sz="2400" b="1">
                <a:solidFill>
                  <a:schemeClr val="accent6">
                    <a:lumMod val="75000"/>
                  </a:schemeClr>
                </a:solidFill>
                <a:cs typeface="+mn-ea"/>
              </a:defRPr>
            </a:lvl1pPr>
            <a:lvl2pPr marL="685800" indent="-228600">
              <a:lnSpc>
                <a:spcPct val="90000"/>
              </a:lnSpc>
              <a:spcBef>
                <a:spcPts val="500"/>
              </a:spcBef>
              <a:buFont typeface="Arial" panose="020B0604020202020204" pitchFamily="34" charset="0"/>
              <a:buChar char="•"/>
              <a:defRPr sz="1600"/>
            </a:lvl2pPr>
            <a:lvl3pPr marL="1143000" indent="-228600">
              <a:lnSpc>
                <a:spcPct val="90000"/>
              </a:lnSpc>
              <a:spcBef>
                <a:spcPts val="500"/>
              </a:spcBef>
              <a:buFont typeface="Arial" panose="020B0604020202020204" pitchFamily="34" charset="0"/>
              <a:buChar char="•"/>
              <a:defRPr sz="1400"/>
            </a:lvl3pPr>
            <a:lvl4pPr marL="1600200" indent="-228600">
              <a:lnSpc>
                <a:spcPct val="90000"/>
              </a:lnSpc>
              <a:spcBef>
                <a:spcPts val="500"/>
              </a:spcBef>
              <a:buFont typeface="Arial" panose="020B0604020202020204" pitchFamily="34" charset="0"/>
              <a:buChar char="•"/>
              <a:defRPr sz="1200"/>
            </a:lvl4pPr>
            <a:lvl5pPr marL="2057400" indent="-228600">
              <a:lnSpc>
                <a:spcPct val="90000"/>
              </a:lnSpc>
              <a:spcBef>
                <a:spcPts val="500"/>
              </a:spcBef>
              <a:buFont typeface="Arial" panose="020B0604020202020204" pitchFamily="34" charset="0"/>
              <a:buChar char="•"/>
              <a:defRPr sz="1200"/>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r>
              <a:rPr lang="zh-TW" altLang="en-US" dirty="0"/>
              <a:t>人員離職</a:t>
            </a:r>
            <a:endParaRPr lang="en-US" dirty="0"/>
          </a:p>
        </p:txBody>
      </p:sp>
      <p:graphicFrame>
        <p:nvGraphicFramePr>
          <p:cNvPr id="189" name="表格 188">
            <a:extLst>
              <a:ext uri="{FF2B5EF4-FFF2-40B4-BE49-F238E27FC236}">
                <a16:creationId xmlns:a16="http://schemas.microsoft.com/office/drawing/2014/main" id="{19CBC834-A973-E752-D321-7CE61C79B3B8}"/>
              </a:ext>
            </a:extLst>
          </p:cNvPr>
          <p:cNvGraphicFramePr>
            <a:graphicFrameLocks noGrp="1"/>
          </p:cNvGraphicFramePr>
          <p:nvPr>
            <p:extLst>
              <p:ext uri="{D42A27DB-BD31-4B8C-83A1-F6EECF244321}">
                <p14:modId xmlns:p14="http://schemas.microsoft.com/office/powerpoint/2010/main" val="1529259425"/>
              </p:ext>
            </p:extLst>
          </p:nvPr>
        </p:nvGraphicFramePr>
        <p:xfrm>
          <a:off x="3765755" y="1853768"/>
          <a:ext cx="8128000" cy="3527857"/>
        </p:xfrm>
        <a:graphic>
          <a:graphicData uri="http://schemas.openxmlformats.org/drawingml/2006/table">
            <a:tbl>
              <a:tblPr firstRow="1" bandRow="1">
                <a:tableStyleId>{6E25E649-3F16-4E02-A733-19D2CDBF48F0}</a:tableStyleId>
              </a:tblPr>
              <a:tblGrid>
                <a:gridCol w="2032000">
                  <a:extLst>
                    <a:ext uri="{9D8B030D-6E8A-4147-A177-3AD203B41FA5}">
                      <a16:colId xmlns:a16="http://schemas.microsoft.com/office/drawing/2014/main" val="1150345118"/>
                    </a:ext>
                  </a:extLst>
                </a:gridCol>
                <a:gridCol w="2032000">
                  <a:extLst>
                    <a:ext uri="{9D8B030D-6E8A-4147-A177-3AD203B41FA5}">
                      <a16:colId xmlns:a16="http://schemas.microsoft.com/office/drawing/2014/main" val="636813832"/>
                    </a:ext>
                  </a:extLst>
                </a:gridCol>
                <a:gridCol w="2032000">
                  <a:extLst>
                    <a:ext uri="{9D8B030D-6E8A-4147-A177-3AD203B41FA5}">
                      <a16:colId xmlns:a16="http://schemas.microsoft.com/office/drawing/2014/main" val="515713236"/>
                    </a:ext>
                  </a:extLst>
                </a:gridCol>
                <a:gridCol w="2032000">
                  <a:extLst>
                    <a:ext uri="{9D8B030D-6E8A-4147-A177-3AD203B41FA5}">
                      <a16:colId xmlns:a16="http://schemas.microsoft.com/office/drawing/2014/main" val="205767793"/>
                    </a:ext>
                  </a:extLst>
                </a:gridCol>
              </a:tblGrid>
              <a:tr h="1962150">
                <a:tc>
                  <a:txBody>
                    <a:bodyPr/>
                    <a:lstStyle/>
                    <a:p>
                      <a:endParaRPr lang="zh-TW" altLang="en-US" dirty="0"/>
                    </a:p>
                  </a:txBody>
                  <a:tcPr/>
                </a:tc>
                <a:tc>
                  <a:txBody>
                    <a:bodyPr/>
                    <a:lstStyle/>
                    <a:p>
                      <a:endParaRPr lang="zh-TW" altLang="en-US" dirty="0"/>
                    </a:p>
                  </a:txBody>
                  <a:tcPr/>
                </a:tc>
                <a:tc>
                  <a:txBody>
                    <a:bodyPr/>
                    <a:lstStyle/>
                    <a:p>
                      <a:endParaRPr lang="zh-TW" altLang="en-US" dirty="0"/>
                    </a:p>
                  </a:txBody>
                  <a:tcPr/>
                </a:tc>
                <a:tc>
                  <a:txBody>
                    <a:bodyPr/>
                    <a:lstStyle/>
                    <a:p>
                      <a:endParaRPr lang="zh-TW" altLang="en-US" dirty="0"/>
                    </a:p>
                  </a:txBody>
                  <a:tcPr/>
                </a:tc>
                <a:extLst>
                  <a:ext uri="{0D108BD9-81ED-4DB2-BD59-A6C34878D82A}">
                    <a16:rowId xmlns:a16="http://schemas.microsoft.com/office/drawing/2014/main" val="2071510307"/>
                  </a:ext>
                </a:extLst>
              </a:tr>
              <a:tr h="651307">
                <a:tc>
                  <a:txBody>
                    <a:bodyPr/>
                    <a:lstStyle/>
                    <a:p>
                      <a:pPr algn="ctr"/>
                      <a:r>
                        <a:rPr lang="zh-TW" altLang="en-US" dirty="0"/>
                        <a:t>專任助理</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zh-TW" altLang="en-US" dirty="0"/>
                        <a:t>學習型兼任助理</a:t>
                      </a:r>
                    </a:p>
                  </a:txBody>
                  <a:tcPr anchor="ctr"/>
                </a:tc>
                <a:tc>
                  <a:txBody>
                    <a:bodyPr/>
                    <a:lstStyle/>
                    <a:p>
                      <a:pPr algn="ctr"/>
                      <a:r>
                        <a:rPr lang="zh-TW" altLang="en-US" dirty="0"/>
                        <a:t>勞僱型兼任助理</a:t>
                      </a:r>
                    </a:p>
                  </a:txBody>
                  <a:tcPr anchor="ctr"/>
                </a:tc>
                <a:tc>
                  <a:txBody>
                    <a:bodyPr/>
                    <a:lstStyle/>
                    <a:p>
                      <a:pPr algn="ctr"/>
                      <a:r>
                        <a:rPr lang="zh-TW" altLang="en-US" dirty="0"/>
                        <a:t>臨時工</a:t>
                      </a:r>
                    </a:p>
                  </a:txBody>
                  <a:tcPr anchor="ctr"/>
                </a:tc>
                <a:extLst>
                  <a:ext uri="{0D108BD9-81ED-4DB2-BD59-A6C34878D82A}">
                    <a16:rowId xmlns:a16="http://schemas.microsoft.com/office/drawing/2014/main" val="2657106227"/>
                  </a:ext>
                </a:extLst>
              </a:tr>
              <a:tr h="651307">
                <a:tc>
                  <a:txBody>
                    <a:bodyPr/>
                    <a:lstStyle/>
                    <a:p>
                      <a:pPr algn="ctr"/>
                      <a:r>
                        <a:rPr lang="zh-TW" altLang="en-US" b="0" dirty="0">
                          <a:latin typeface="微軟正黑體" panose="020B0604030504040204" pitchFamily="34" charset="-120"/>
                          <a:ea typeface="微軟正黑體" panose="020B0604030504040204" pitchFamily="34" charset="-120"/>
                        </a:rPr>
                        <a:t>同校內自行約聘僱人員報到流程</a:t>
                      </a:r>
                    </a:p>
                  </a:txBody>
                  <a:tcPr anchor="ctr"/>
                </a:tc>
                <a:tc>
                  <a:txBody>
                    <a:bodyPr/>
                    <a:lstStyle/>
                    <a:p>
                      <a:pPr algn="ctr"/>
                      <a:r>
                        <a:rPr lang="zh-TW" altLang="en-US" sz="1800" dirty="0">
                          <a:solidFill>
                            <a:srgbClr val="FF0000"/>
                          </a:solidFill>
                          <a:latin typeface="微軟正黑體" panose="020B0604030504040204" pitchFamily="34" charset="-120"/>
                          <a:ea typeface="微軟正黑體" panose="020B0604030504040204" pitchFamily="34" charset="-120"/>
                        </a:rPr>
                        <a:t>學習型不須加保</a:t>
                      </a:r>
                      <a:endParaRPr lang="zh-TW" altLang="en-US" b="0" dirty="0">
                        <a:latin typeface="微軟正黑體" panose="020B0604030504040204" pitchFamily="34" charset="-120"/>
                        <a:ea typeface="微軟正黑體" panose="020B0604030504040204" pitchFamily="34" charset="-120"/>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zh-TW" altLang="en-US" sz="1800" b="0" kern="1200" dirty="0">
                          <a:solidFill>
                            <a:schemeClr val="dk1"/>
                          </a:solidFill>
                          <a:latin typeface="微軟正黑體" panose="020B0604030504040204" pitchFamily="34" charset="-120"/>
                          <a:ea typeface="微軟正黑體" panose="020B0604030504040204" pitchFamily="34" charset="-120"/>
                          <a:cs typeface="+mn-cs"/>
                        </a:rPr>
                        <a:t>提前上「兼職人員勞健保系統」進行加保</a:t>
                      </a:r>
                      <a:endParaRPr lang="en-US" altLang="zh-TW" sz="1800" b="0" kern="1200" dirty="0">
                        <a:solidFill>
                          <a:schemeClr val="dk1"/>
                        </a:solidFill>
                        <a:latin typeface="微軟正黑體" panose="020B0604030504040204" pitchFamily="34" charset="-120"/>
                        <a:ea typeface="微軟正黑體" panose="020B0604030504040204" pitchFamily="34" charset="-120"/>
                        <a:cs typeface="+mn-cs"/>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zh-TW" altLang="en-US" sz="1800" b="0" kern="1200" dirty="0">
                          <a:solidFill>
                            <a:schemeClr val="dk1"/>
                          </a:solidFill>
                          <a:latin typeface="微軟正黑體" panose="020B0604030504040204" pitchFamily="34" charset="-120"/>
                          <a:ea typeface="微軟正黑體" panose="020B0604030504040204" pitchFamily="34" charset="-120"/>
                          <a:cs typeface="+mn-cs"/>
                        </a:rPr>
                        <a:t>提前上「兼職人員勞健保系統」進行加保</a:t>
                      </a:r>
                      <a:endParaRPr lang="en-US" altLang="zh-TW" sz="1800" b="0" kern="1200" dirty="0">
                        <a:solidFill>
                          <a:schemeClr val="dk1"/>
                        </a:solidFill>
                        <a:latin typeface="微軟正黑體" panose="020B0604030504040204" pitchFamily="34" charset="-120"/>
                        <a:ea typeface="微軟正黑體" panose="020B0604030504040204" pitchFamily="34" charset="-120"/>
                        <a:cs typeface="+mn-cs"/>
                      </a:endParaRPr>
                    </a:p>
                  </a:txBody>
                  <a:tcPr anchor="ctr"/>
                </a:tc>
                <a:extLst>
                  <a:ext uri="{0D108BD9-81ED-4DB2-BD59-A6C34878D82A}">
                    <a16:rowId xmlns:a16="http://schemas.microsoft.com/office/drawing/2014/main" val="3974640441"/>
                  </a:ext>
                </a:extLst>
              </a:tr>
            </a:tbl>
          </a:graphicData>
        </a:graphic>
      </p:graphicFrame>
      <p:pic>
        <p:nvPicPr>
          <p:cNvPr id="279" name="圖片 278">
            <a:extLst>
              <a:ext uri="{FF2B5EF4-FFF2-40B4-BE49-F238E27FC236}">
                <a16:creationId xmlns:a16="http://schemas.microsoft.com/office/drawing/2014/main" id="{CAA07E28-34EB-3BDE-4DE3-AA829B7B8534}"/>
              </a:ext>
            </a:extLst>
          </p:cNvPr>
          <p:cNvPicPr>
            <a:picLocks noChangeAspect="1"/>
          </p:cNvPicPr>
          <p:nvPr/>
        </p:nvPicPr>
        <p:blipFill>
          <a:blip r:embed="rId5"/>
          <a:stretch>
            <a:fillRect/>
          </a:stretch>
        </p:blipFill>
        <p:spPr>
          <a:xfrm>
            <a:off x="5906889" y="1930760"/>
            <a:ext cx="1851820" cy="1851820"/>
          </a:xfrm>
          <a:prstGeom prst="rect">
            <a:avLst/>
          </a:prstGeom>
        </p:spPr>
      </p:pic>
      <p:pic>
        <p:nvPicPr>
          <p:cNvPr id="281" name="圖片 280">
            <a:extLst>
              <a:ext uri="{FF2B5EF4-FFF2-40B4-BE49-F238E27FC236}">
                <a16:creationId xmlns:a16="http://schemas.microsoft.com/office/drawing/2014/main" id="{10071F96-2A83-58E5-030E-282D057024A3}"/>
              </a:ext>
            </a:extLst>
          </p:cNvPr>
          <p:cNvPicPr>
            <a:picLocks noChangeAspect="1"/>
          </p:cNvPicPr>
          <p:nvPr/>
        </p:nvPicPr>
        <p:blipFill>
          <a:blip r:embed="rId6"/>
          <a:stretch>
            <a:fillRect/>
          </a:stretch>
        </p:blipFill>
        <p:spPr>
          <a:xfrm>
            <a:off x="7975832" y="1930760"/>
            <a:ext cx="1850400" cy="1850400"/>
          </a:xfrm>
          <a:prstGeom prst="rect">
            <a:avLst/>
          </a:prstGeom>
        </p:spPr>
      </p:pic>
      <p:pic>
        <p:nvPicPr>
          <p:cNvPr id="283" name="圖片 282">
            <a:extLst>
              <a:ext uri="{FF2B5EF4-FFF2-40B4-BE49-F238E27FC236}">
                <a16:creationId xmlns:a16="http://schemas.microsoft.com/office/drawing/2014/main" id="{B12DE189-CAC2-6724-7C50-1CCE105B3D4E}"/>
              </a:ext>
            </a:extLst>
          </p:cNvPr>
          <p:cNvPicPr>
            <a:picLocks noChangeAspect="1"/>
          </p:cNvPicPr>
          <p:nvPr/>
        </p:nvPicPr>
        <p:blipFill>
          <a:blip r:embed="rId7"/>
          <a:stretch>
            <a:fillRect/>
          </a:stretch>
        </p:blipFill>
        <p:spPr>
          <a:xfrm>
            <a:off x="9983028" y="1930760"/>
            <a:ext cx="1850400" cy="1850400"/>
          </a:xfrm>
          <a:prstGeom prst="rect">
            <a:avLst/>
          </a:prstGeom>
        </p:spPr>
      </p:pic>
      <p:pic>
        <p:nvPicPr>
          <p:cNvPr id="285" name="圖片 284">
            <a:extLst>
              <a:ext uri="{FF2B5EF4-FFF2-40B4-BE49-F238E27FC236}">
                <a16:creationId xmlns:a16="http://schemas.microsoft.com/office/drawing/2014/main" id="{30539446-0F59-AD8C-242E-08531096791B}"/>
              </a:ext>
            </a:extLst>
          </p:cNvPr>
          <p:cNvPicPr>
            <a:picLocks noChangeAspect="1"/>
          </p:cNvPicPr>
          <p:nvPr/>
        </p:nvPicPr>
        <p:blipFill>
          <a:blip r:embed="rId8"/>
          <a:stretch>
            <a:fillRect/>
          </a:stretch>
        </p:blipFill>
        <p:spPr>
          <a:xfrm>
            <a:off x="3835321" y="1899806"/>
            <a:ext cx="1850400" cy="1850400"/>
          </a:xfrm>
          <a:prstGeom prst="rect">
            <a:avLst/>
          </a:prstGeom>
        </p:spPr>
      </p:pic>
      <p:sp>
        <p:nvSpPr>
          <p:cNvPr id="288" name="文字方塊 287">
            <a:extLst>
              <a:ext uri="{FF2B5EF4-FFF2-40B4-BE49-F238E27FC236}">
                <a16:creationId xmlns:a16="http://schemas.microsoft.com/office/drawing/2014/main" id="{58297A77-1ADC-C75D-89AD-93E344993C82}"/>
              </a:ext>
            </a:extLst>
          </p:cNvPr>
          <p:cNvSpPr txBox="1"/>
          <p:nvPr/>
        </p:nvSpPr>
        <p:spPr>
          <a:xfrm>
            <a:off x="3765755" y="5617398"/>
            <a:ext cx="8128000" cy="1015663"/>
          </a:xfrm>
          <a:prstGeom prst="rect">
            <a:avLst/>
          </a:prstGeom>
          <a:solidFill>
            <a:schemeClr val="accent2">
              <a:lumMod val="20000"/>
              <a:lumOff val="80000"/>
            </a:schemeClr>
          </a:solidFill>
          <a:ln w="28575">
            <a:solidFill>
              <a:srgbClr val="C00000"/>
            </a:solidFill>
          </a:ln>
        </p:spPr>
        <p:txBody>
          <a:bodyPr wrap="square" rtlCol="0">
            <a:spAutoFit/>
          </a:bodyPr>
          <a:lstStyle/>
          <a:p>
            <a:r>
              <a:rPr lang="en-US" altLang="zh-TW" sz="2000" b="1" dirty="0">
                <a:solidFill>
                  <a:srgbClr val="FF0000"/>
                </a:solidFill>
                <a:latin typeface="微軟正黑體" panose="020B0604030504040204" pitchFamily="34" charset="-120"/>
                <a:ea typeface="微軟正黑體" panose="020B0604030504040204" pitchFamily="34" charset="-120"/>
              </a:rPr>
              <a:t>※</a:t>
            </a:r>
            <a:r>
              <a:rPr lang="zh-TW" altLang="en-US" sz="2000" b="1" dirty="0">
                <a:solidFill>
                  <a:srgbClr val="FF0000"/>
                </a:solidFill>
                <a:latin typeface="微軟正黑體" panose="020B0604030504040204" pitchFamily="34" charset="-120"/>
                <a:ea typeface="微軟正黑體" panose="020B0604030504040204" pitchFamily="34" charset="-120"/>
              </a:rPr>
              <a:t>注意事項</a:t>
            </a:r>
            <a:endParaRPr lang="en-US" altLang="zh-TW" sz="2000" b="1" dirty="0">
              <a:solidFill>
                <a:srgbClr val="FF0000"/>
              </a:solidFill>
              <a:latin typeface="微軟正黑體" panose="020B0604030504040204" pitchFamily="34" charset="-120"/>
              <a:ea typeface="微軟正黑體" panose="020B0604030504040204" pitchFamily="34" charset="-120"/>
            </a:endParaRPr>
          </a:p>
          <a:p>
            <a:r>
              <a:rPr lang="zh-HK" altLang="zh-TW" sz="2000" dirty="0">
                <a:latin typeface="微軟正黑體" panose="020B0604030504040204" pitchFamily="34" charset="-120"/>
                <a:ea typeface="微軟正黑體" panose="020B0604030504040204" pitchFamily="34" charset="-120"/>
              </a:rPr>
              <a:t>自</a:t>
            </a:r>
            <a:r>
              <a:rPr lang="en-US" altLang="zh-TW" sz="2000" dirty="0">
                <a:latin typeface="微軟正黑體" panose="020B0604030504040204" pitchFamily="34" charset="-120"/>
                <a:ea typeface="微軟正黑體" panose="020B0604030504040204" pitchFamily="34" charset="-120"/>
              </a:rPr>
              <a:t>106</a:t>
            </a:r>
            <a:r>
              <a:rPr lang="zh-HK" altLang="zh-TW" sz="2000" dirty="0">
                <a:latin typeface="微軟正黑體" panose="020B0604030504040204" pitchFamily="34" charset="-120"/>
                <a:ea typeface="微軟正黑體" panose="020B0604030504040204" pitchFamily="34" charset="-120"/>
              </a:rPr>
              <a:t>學年度起，教師執行產學研究計畫案所聘任之兼任研究助理均</a:t>
            </a:r>
            <a:r>
              <a:rPr lang="zh-HK" altLang="zh-TW" sz="2000" b="1" dirty="0">
                <a:solidFill>
                  <a:srgbClr val="FF0000"/>
                </a:solidFill>
                <a:latin typeface="微軟正黑體" panose="020B0604030504040204" pitchFamily="34" charset="-120"/>
                <a:ea typeface="微軟正黑體" panose="020B0604030504040204" pitchFamily="34" charset="-120"/>
              </a:rPr>
              <a:t>以勞僱型為原則</a:t>
            </a:r>
            <a:r>
              <a:rPr lang="zh-TW" altLang="en-US" sz="2000" b="1" dirty="0">
                <a:solidFill>
                  <a:srgbClr val="FF0000"/>
                </a:solidFill>
                <a:latin typeface="微軟正黑體" panose="020B0604030504040204" pitchFamily="34" charset="-120"/>
                <a:ea typeface="微軟正黑體" panose="020B0604030504040204" pitchFamily="34" charset="-120"/>
              </a:rPr>
              <a:t>。</a:t>
            </a:r>
            <a:endParaRPr lang="en-US" altLang="zh-TW" sz="2000" b="1" dirty="0">
              <a:solidFill>
                <a:srgbClr val="FF0000"/>
              </a:solidFill>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295312576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88"/>
                                        </p:tgtEl>
                                        <p:attrNameLst>
                                          <p:attrName>style.visibility</p:attrName>
                                        </p:attrNameLst>
                                      </p:cBhvr>
                                      <p:to>
                                        <p:strVal val="visible"/>
                                      </p:to>
                                    </p:set>
                                    <p:animEffect transition="in" filter="fade">
                                      <p:cBhvr>
                                        <p:cTn id="7" dur="1000"/>
                                        <p:tgtEl>
                                          <p:spTgt spid="288"/>
                                        </p:tgtEl>
                                      </p:cBhvr>
                                    </p:animEffect>
                                    <p:anim calcmode="lin" valueType="num">
                                      <p:cBhvr>
                                        <p:cTn id="8" dur="1000" fill="hold"/>
                                        <p:tgtEl>
                                          <p:spTgt spid="288"/>
                                        </p:tgtEl>
                                        <p:attrNameLst>
                                          <p:attrName>ppt_x</p:attrName>
                                        </p:attrNameLst>
                                      </p:cBhvr>
                                      <p:tavLst>
                                        <p:tav tm="0">
                                          <p:val>
                                            <p:strVal val="#ppt_x"/>
                                          </p:val>
                                        </p:tav>
                                        <p:tav tm="100000">
                                          <p:val>
                                            <p:strVal val="#ppt_x"/>
                                          </p:val>
                                        </p:tav>
                                      </p:tavLst>
                                    </p:anim>
                                    <p:anim calcmode="lin" valueType="num">
                                      <p:cBhvr>
                                        <p:cTn id="9" dur="1000" fill="hold"/>
                                        <p:tgtEl>
                                          <p:spTgt spid="28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8"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54BBEA6C-3079-3A63-AB42-E0C0648B49CC}"/>
              </a:ext>
            </a:extLst>
          </p:cNvPr>
          <p:cNvSpPr>
            <a:spLocks noGrp="1"/>
          </p:cNvSpPr>
          <p:nvPr>
            <p:ph type="title"/>
          </p:nvPr>
        </p:nvSpPr>
        <p:spPr/>
        <p:txBody>
          <a:bodyPr/>
          <a:lstStyle/>
          <a:p>
            <a:r>
              <a:rPr lang="zh-TW" altLang="en-US" dirty="0"/>
              <a:t>一般案標準作業流程</a:t>
            </a:r>
            <a:r>
              <a:rPr lang="en-US" altLang="zh-TW" dirty="0"/>
              <a:t>-</a:t>
            </a:r>
            <a:r>
              <a:rPr lang="zh-TW" altLang="en-US" dirty="0"/>
              <a:t>人員篇</a:t>
            </a:r>
          </a:p>
        </p:txBody>
      </p:sp>
      <p:sp>
        <p:nvSpPr>
          <p:cNvPr id="3" name="投影片編號版面配置區 2">
            <a:extLst>
              <a:ext uri="{FF2B5EF4-FFF2-40B4-BE49-F238E27FC236}">
                <a16:creationId xmlns:a16="http://schemas.microsoft.com/office/drawing/2014/main" id="{39309574-70FF-0975-D1E1-F61FADAE158E}"/>
              </a:ext>
            </a:extLst>
          </p:cNvPr>
          <p:cNvSpPr>
            <a:spLocks noGrp="1"/>
          </p:cNvSpPr>
          <p:nvPr>
            <p:ph type="sldNum" sz="quarter" idx="12"/>
          </p:nvPr>
        </p:nvSpPr>
        <p:spPr/>
        <p:txBody>
          <a:bodyPr/>
          <a:lstStyle/>
          <a:p>
            <a:fld id="{7F65B630-C7FF-41C0-9923-C5E5E29EED81}" type="slidenum">
              <a:rPr lang="zh-CN" altLang="en-US" smtClean="0"/>
              <a:t>15</a:t>
            </a:fld>
            <a:endParaRPr lang="zh-CN" altLang="en-US"/>
          </a:p>
        </p:txBody>
      </p:sp>
      <p:sp>
        <p:nvSpPr>
          <p:cNvPr id="5" name="Text Placeholder 1">
            <a:hlinkClick r:id="rId2" action="ppaction://hlinksldjump"/>
            <a:extLst>
              <a:ext uri="{FF2B5EF4-FFF2-40B4-BE49-F238E27FC236}">
                <a16:creationId xmlns:a16="http://schemas.microsoft.com/office/drawing/2014/main" id="{F860A0F1-6D08-3425-BCAF-81D77E310A96}"/>
              </a:ext>
            </a:extLst>
          </p:cNvPr>
          <p:cNvSpPr txBox="1">
            <a:spLocks/>
          </p:cNvSpPr>
          <p:nvPr/>
        </p:nvSpPr>
        <p:spPr>
          <a:xfrm>
            <a:off x="660400" y="1500188"/>
            <a:ext cx="2836562" cy="798512"/>
          </a:xfrm>
          <a:prstGeom prst="roundRect">
            <a:avLst/>
          </a:prstGeom>
          <a:solidFill>
            <a:schemeClr val="accent6">
              <a:lumMod val="20000"/>
              <a:lumOff val="80000"/>
            </a:schemeClr>
          </a:solidFill>
          <a:ln>
            <a:solidFill>
              <a:schemeClr val="accent6">
                <a:lumMod val="20000"/>
                <a:lumOff val="80000"/>
              </a:schemeClr>
            </a:solidFill>
          </a:ln>
          <a:effectLst>
            <a:outerShdw blurRad="50800" dist="38100" dir="8100000" algn="tr" rotWithShape="0">
              <a:prstClr val="black">
                <a:alpha val="40000"/>
              </a:prstClr>
            </a:outerShdw>
          </a:effectLst>
        </p:spPr>
        <p:txBody>
          <a:bodyPr>
            <a:noAutofit/>
          </a:bodyPr>
          <a:lstStyle>
            <a:defPPr>
              <a:defRPr lang="zh-CN"/>
            </a:defPPr>
            <a:lvl1pPr indent="0" algn="r">
              <a:lnSpc>
                <a:spcPct val="90000"/>
              </a:lnSpc>
              <a:spcBef>
                <a:spcPts val="1000"/>
              </a:spcBef>
              <a:buFont typeface="Arial" panose="020B0604020202020204" pitchFamily="34" charset="0"/>
              <a:buNone/>
              <a:defRPr kumimoji="1" sz="2400" b="1">
                <a:solidFill>
                  <a:schemeClr val="accent6">
                    <a:lumMod val="75000"/>
                  </a:schemeClr>
                </a:solidFill>
                <a:cs typeface="+mn-ea"/>
              </a:defRPr>
            </a:lvl1pPr>
            <a:lvl2pPr marL="685800" indent="-228600">
              <a:lnSpc>
                <a:spcPct val="90000"/>
              </a:lnSpc>
              <a:spcBef>
                <a:spcPts val="500"/>
              </a:spcBef>
              <a:buFont typeface="Arial" panose="020B0604020202020204" pitchFamily="34" charset="0"/>
              <a:buChar char="•"/>
              <a:defRPr sz="1600">
                <a:solidFill>
                  <a:schemeClr val="tx1"/>
                </a:solidFill>
              </a:defRPr>
            </a:lvl2pPr>
            <a:lvl3pPr marL="1143000" indent="-228600">
              <a:lnSpc>
                <a:spcPct val="90000"/>
              </a:lnSpc>
              <a:spcBef>
                <a:spcPts val="500"/>
              </a:spcBef>
              <a:buFont typeface="Arial" panose="020B0604020202020204" pitchFamily="34" charset="0"/>
              <a:buChar char="•"/>
              <a:defRPr sz="1400">
                <a:solidFill>
                  <a:schemeClr val="tx1"/>
                </a:solidFill>
              </a:defRPr>
            </a:lvl3pPr>
            <a:lvl4pPr marL="1600200" indent="-228600">
              <a:lnSpc>
                <a:spcPct val="90000"/>
              </a:lnSpc>
              <a:spcBef>
                <a:spcPts val="500"/>
              </a:spcBef>
              <a:buFont typeface="Arial" panose="020B0604020202020204" pitchFamily="34" charset="0"/>
              <a:buChar char="•"/>
              <a:defRPr sz="1200">
                <a:solidFill>
                  <a:schemeClr val="tx1"/>
                </a:solidFill>
              </a:defRPr>
            </a:lvl4pPr>
            <a:lvl5pPr marL="2057400" indent="-228600">
              <a:lnSpc>
                <a:spcPct val="90000"/>
              </a:lnSpc>
              <a:spcBef>
                <a:spcPts val="500"/>
              </a:spcBef>
              <a:buFont typeface="Arial" panose="020B0604020202020204" pitchFamily="34" charset="0"/>
              <a:buChar char="•"/>
              <a:defRPr sz="1200">
                <a:solidFill>
                  <a:schemeClr val="tx1"/>
                </a:solidFill>
              </a:defRPr>
            </a:lvl5pPr>
            <a:lvl6pPr marL="2514600" indent="-228600">
              <a:lnSpc>
                <a:spcPct val="90000"/>
              </a:lnSpc>
              <a:spcBef>
                <a:spcPts val="500"/>
              </a:spcBef>
              <a:buFont typeface="Arial" panose="020B0604020202020204" pitchFamily="34" charset="0"/>
              <a:buChar char="•"/>
              <a:defRPr>
                <a:solidFill>
                  <a:schemeClr val="tx1"/>
                </a:solidFill>
              </a:defRPr>
            </a:lvl6pPr>
            <a:lvl7pPr marL="2971800" indent="-228600">
              <a:lnSpc>
                <a:spcPct val="90000"/>
              </a:lnSpc>
              <a:spcBef>
                <a:spcPts val="500"/>
              </a:spcBef>
              <a:buFont typeface="Arial" panose="020B0604020202020204" pitchFamily="34" charset="0"/>
              <a:buChar char="•"/>
              <a:defRPr>
                <a:solidFill>
                  <a:schemeClr val="tx1"/>
                </a:solidFill>
              </a:defRPr>
            </a:lvl7pPr>
            <a:lvl8pPr marL="3429000" indent="-228600">
              <a:lnSpc>
                <a:spcPct val="90000"/>
              </a:lnSpc>
              <a:spcBef>
                <a:spcPts val="500"/>
              </a:spcBef>
              <a:buFont typeface="Arial" panose="020B0604020202020204" pitchFamily="34" charset="0"/>
              <a:buChar char="•"/>
              <a:defRPr>
                <a:solidFill>
                  <a:schemeClr val="tx1"/>
                </a:solidFill>
              </a:defRPr>
            </a:lvl8pPr>
            <a:lvl9pPr marL="3886200" indent="-228600">
              <a:lnSpc>
                <a:spcPct val="90000"/>
              </a:lnSpc>
              <a:spcBef>
                <a:spcPts val="500"/>
              </a:spcBef>
              <a:buFont typeface="Arial" panose="020B0604020202020204" pitchFamily="34" charset="0"/>
              <a:buChar char="•"/>
              <a:defRPr>
                <a:solidFill>
                  <a:schemeClr val="tx1"/>
                </a:solidFill>
              </a:defRPr>
            </a:lvl9pPr>
          </a:lstStyle>
          <a:p>
            <a:r>
              <a:rPr lang="zh-TW" altLang="en-US">
                <a:sym typeface="+mn-lt"/>
              </a:rPr>
              <a:t>起聘</a:t>
            </a:r>
            <a:endParaRPr lang="en-US" dirty="0"/>
          </a:p>
        </p:txBody>
      </p:sp>
      <p:sp>
        <p:nvSpPr>
          <p:cNvPr id="8" name="Text Placeholder 1">
            <a:extLst>
              <a:ext uri="{FF2B5EF4-FFF2-40B4-BE49-F238E27FC236}">
                <a16:creationId xmlns:a16="http://schemas.microsoft.com/office/drawing/2014/main" id="{A3D02A33-8EE0-ACA1-6ABC-97AF08D7C3AD}"/>
              </a:ext>
            </a:extLst>
          </p:cNvPr>
          <p:cNvSpPr txBox="1">
            <a:spLocks/>
          </p:cNvSpPr>
          <p:nvPr/>
        </p:nvSpPr>
        <p:spPr>
          <a:xfrm>
            <a:off x="660400" y="2370932"/>
            <a:ext cx="2836562" cy="798512"/>
          </a:xfrm>
          <a:prstGeom prst="roundRect">
            <a:avLst/>
          </a:prstGeom>
          <a:solidFill>
            <a:schemeClr val="accent2"/>
          </a:solidFill>
          <a:ln/>
          <a:effectLst>
            <a:outerShdw blurRad="50800" dist="38100" dir="8100000" algn="tr" rotWithShape="0">
              <a:prstClr val="black">
                <a:alpha val="40000"/>
              </a:prstClr>
            </a:outerShdw>
          </a:effectLst>
        </p:spPr>
        <p:style>
          <a:lnRef idx="2">
            <a:schemeClr val="accent2"/>
          </a:lnRef>
          <a:fillRef idx="1">
            <a:schemeClr val="lt1"/>
          </a:fillRef>
          <a:effectRef idx="0">
            <a:schemeClr val="accent2"/>
          </a:effectRef>
          <a:fontRef idx="minor">
            <a:schemeClr val="dk1"/>
          </a:fontRef>
        </p:style>
        <p:txBody>
          <a:bodyPr>
            <a:noAutofit/>
          </a:bodyPr>
          <a:lstStyle>
            <a:defPPr>
              <a:defRPr lang="zh-CN"/>
            </a:defPPr>
            <a:lvl1pPr indent="0" algn="r">
              <a:lnSpc>
                <a:spcPct val="90000"/>
              </a:lnSpc>
              <a:spcBef>
                <a:spcPts val="1000"/>
              </a:spcBef>
              <a:buFont typeface="Arial" panose="020B0604020202020204" pitchFamily="34" charset="0"/>
              <a:buNone/>
              <a:defRPr kumimoji="1" sz="2400" b="1">
                <a:solidFill>
                  <a:schemeClr val="dk1"/>
                </a:solidFill>
                <a:cs typeface="+mn-ea"/>
              </a:defRPr>
            </a:lvl1pPr>
            <a:lvl2pPr marL="685800" indent="-228600">
              <a:lnSpc>
                <a:spcPct val="90000"/>
              </a:lnSpc>
              <a:spcBef>
                <a:spcPts val="500"/>
              </a:spcBef>
              <a:buFont typeface="Arial" panose="020B0604020202020204" pitchFamily="34" charset="0"/>
              <a:buChar char="•"/>
              <a:defRPr sz="1600">
                <a:solidFill>
                  <a:schemeClr val="dk1"/>
                </a:solidFill>
              </a:defRPr>
            </a:lvl2pPr>
            <a:lvl3pPr marL="1143000" indent="-228600">
              <a:lnSpc>
                <a:spcPct val="90000"/>
              </a:lnSpc>
              <a:spcBef>
                <a:spcPts val="500"/>
              </a:spcBef>
              <a:buFont typeface="Arial" panose="020B0604020202020204" pitchFamily="34" charset="0"/>
              <a:buChar char="•"/>
              <a:defRPr sz="1400">
                <a:solidFill>
                  <a:schemeClr val="dk1"/>
                </a:solidFill>
              </a:defRPr>
            </a:lvl3pPr>
            <a:lvl4pPr marL="1600200" indent="-228600">
              <a:lnSpc>
                <a:spcPct val="90000"/>
              </a:lnSpc>
              <a:spcBef>
                <a:spcPts val="500"/>
              </a:spcBef>
              <a:buFont typeface="Arial" panose="020B0604020202020204" pitchFamily="34" charset="0"/>
              <a:buChar char="•"/>
              <a:defRPr sz="1200">
                <a:solidFill>
                  <a:schemeClr val="dk1"/>
                </a:solidFill>
              </a:defRPr>
            </a:lvl4pPr>
            <a:lvl5pPr marL="2057400" indent="-228600">
              <a:lnSpc>
                <a:spcPct val="90000"/>
              </a:lnSpc>
              <a:spcBef>
                <a:spcPts val="500"/>
              </a:spcBef>
              <a:buFont typeface="Arial" panose="020B0604020202020204" pitchFamily="34" charset="0"/>
              <a:buChar char="•"/>
              <a:defRPr sz="1200">
                <a:solidFill>
                  <a:schemeClr val="dk1"/>
                </a:solidFill>
              </a:defRPr>
            </a:lvl5pPr>
            <a:lvl6pPr marL="2514600" indent="-228600">
              <a:lnSpc>
                <a:spcPct val="90000"/>
              </a:lnSpc>
              <a:spcBef>
                <a:spcPts val="500"/>
              </a:spcBef>
              <a:buFont typeface="Arial" panose="020B0604020202020204" pitchFamily="34" charset="0"/>
              <a:buChar char="•"/>
              <a:defRPr>
                <a:solidFill>
                  <a:schemeClr val="dk1"/>
                </a:solidFill>
              </a:defRPr>
            </a:lvl6pPr>
            <a:lvl7pPr marL="2971800" indent="-228600">
              <a:lnSpc>
                <a:spcPct val="90000"/>
              </a:lnSpc>
              <a:spcBef>
                <a:spcPts val="500"/>
              </a:spcBef>
              <a:buFont typeface="Arial" panose="020B0604020202020204" pitchFamily="34" charset="0"/>
              <a:buChar char="•"/>
              <a:defRPr>
                <a:solidFill>
                  <a:schemeClr val="dk1"/>
                </a:solidFill>
              </a:defRPr>
            </a:lvl7pPr>
            <a:lvl8pPr marL="3429000" indent="-228600">
              <a:lnSpc>
                <a:spcPct val="90000"/>
              </a:lnSpc>
              <a:spcBef>
                <a:spcPts val="500"/>
              </a:spcBef>
              <a:buFont typeface="Arial" panose="020B0604020202020204" pitchFamily="34" charset="0"/>
              <a:buChar char="•"/>
              <a:defRPr>
                <a:solidFill>
                  <a:schemeClr val="dk1"/>
                </a:solidFill>
              </a:defRPr>
            </a:lvl8pPr>
            <a:lvl9pPr marL="3886200" indent="-228600">
              <a:lnSpc>
                <a:spcPct val="90000"/>
              </a:lnSpc>
              <a:spcBef>
                <a:spcPts val="500"/>
              </a:spcBef>
              <a:buFont typeface="Arial" panose="020B0604020202020204" pitchFamily="34" charset="0"/>
              <a:buChar char="•"/>
              <a:defRPr>
                <a:solidFill>
                  <a:schemeClr val="dk1"/>
                </a:solidFill>
              </a:defRPr>
            </a:lvl9pPr>
          </a:lstStyle>
          <a:p>
            <a:r>
              <a:rPr lang="zh-TW" altLang="en-US" dirty="0">
                <a:sym typeface="+mn-lt"/>
              </a:rPr>
              <a:t>繳交資料</a:t>
            </a:r>
          </a:p>
        </p:txBody>
      </p:sp>
      <p:sp>
        <p:nvSpPr>
          <p:cNvPr id="9" name="Text Placeholder 1">
            <a:hlinkClick r:id="rId3" action="ppaction://hlinksldjump"/>
            <a:extLst>
              <a:ext uri="{FF2B5EF4-FFF2-40B4-BE49-F238E27FC236}">
                <a16:creationId xmlns:a16="http://schemas.microsoft.com/office/drawing/2014/main" id="{DE1C2203-53D3-A175-4AA2-E67E3E744194}"/>
              </a:ext>
            </a:extLst>
          </p:cNvPr>
          <p:cNvSpPr txBox="1">
            <a:spLocks/>
          </p:cNvSpPr>
          <p:nvPr/>
        </p:nvSpPr>
        <p:spPr>
          <a:xfrm>
            <a:off x="660400" y="3241676"/>
            <a:ext cx="2836562" cy="798512"/>
          </a:xfrm>
          <a:prstGeom prst="roundRect">
            <a:avLst/>
          </a:prstGeom>
          <a:solidFill>
            <a:schemeClr val="accent6">
              <a:lumMod val="20000"/>
              <a:lumOff val="80000"/>
            </a:schemeClr>
          </a:solidFill>
          <a:ln>
            <a:solidFill>
              <a:schemeClr val="accent6">
                <a:lumMod val="20000"/>
                <a:lumOff val="80000"/>
              </a:schemeClr>
            </a:solidFill>
          </a:ln>
          <a:effectLst>
            <a:outerShdw blurRad="50800" dist="38100" dir="8100000" algn="tr" rotWithShape="0">
              <a:prstClr val="black">
                <a:alpha val="40000"/>
              </a:prstClr>
            </a:outerShdw>
          </a:effectLst>
        </p:spPr>
        <p:txBody>
          <a:bodyPr>
            <a:noAutofit/>
          </a:bodyPr>
          <a:lstStyle>
            <a:defPPr>
              <a:defRPr lang="zh-CN"/>
            </a:defPPr>
            <a:lvl1pPr indent="0" algn="r">
              <a:lnSpc>
                <a:spcPct val="90000"/>
              </a:lnSpc>
              <a:spcBef>
                <a:spcPts val="1000"/>
              </a:spcBef>
              <a:buFont typeface="Arial" panose="020B0604020202020204" pitchFamily="34" charset="0"/>
              <a:buNone/>
              <a:defRPr kumimoji="1" sz="2400" b="1">
                <a:solidFill>
                  <a:schemeClr val="accent6">
                    <a:lumMod val="75000"/>
                  </a:schemeClr>
                </a:solidFill>
                <a:cs typeface="+mn-ea"/>
              </a:defRPr>
            </a:lvl1pPr>
            <a:lvl2pPr marL="685800" indent="-228600">
              <a:lnSpc>
                <a:spcPct val="90000"/>
              </a:lnSpc>
              <a:spcBef>
                <a:spcPts val="500"/>
              </a:spcBef>
              <a:buFont typeface="Arial" panose="020B0604020202020204" pitchFamily="34" charset="0"/>
              <a:buChar char="•"/>
              <a:defRPr sz="1600"/>
            </a:lvl2pPr>
            <a:lvl3pPr marL="1143000" indent="-228600">
              <a:lnSpc>
                <a:spcPct val="90000"/>
              </a:lnSpc>
              <a:spcBef>
                <a:spcPts val="500"/>
              </a:spcBef>
              <a:buFont typeface="Arial" panose="020B0604020202020204" pitchFamily="34" charset="0"/>
              <a:buChar char="•"/>
              <a:defRPr sz="1400"/>
            </a:lvl3pPr>
            <a:lvl4pPr marL="1600200" indent="-228600">
              <a:lnSpc>
                <a:spcPct val="90000"/>
              </a:lnSpc>
              <a:spcBef>
                <a:spcPts val="500"/>
              </a:spcBef>
              <a:buFont typeface="Arial" panose="020B0604020202020204" pitchFamily="34" charset="0"/>
              <a:buChar char="•"/>
              <a:defRPr sz="1200"/>
            </a:lvl4pPr>
            <a:lvl5pPr marL="2057400" indent="-228600">
              <a:lnSpc>
                <a:spcPct val="90000"/>
              </a:lnSpc>
              <a:spcBef>
                <a:spcPts val="500"/>
              </a:spcBef>
              <a:buFont typeface="Arial" panose="020B0604020202020204" pitchFamily="34" charset="0"/>
              <a:buChar char="•"/>
              <a:defRPr sz="1200"/>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r>
              <a:rPr lang="zh-TW" altLang="en-US" dirty="0">
                <a:sym typeface="+mn-lt"/>
              </a:rPr>
              <a:t>核銷所需文件</a:t>
            </a:r>
          </a:p>
        </p:txBody>
      </p:sp>
      <p:sp>
        <p:nvSpPr>
          <p:cNvPr id="10" name="Text Placeholder 1">
            <a:hlinkClick r:id="rId4" action="ppaction://hlinksldjump"/>
            <a:extLst>
              <a:ext uri="{FF2B5EF4-FFF2-40B4-BE49-F238E27FC236}">
                <a16:creationId xmlns:a16="http://schemas.microsoft.com/office/drawing/2014/main" id="{E76693C7-5FEC-2744-4A76-63DA9D2CAF7D}"/>
              </a:ext>
            </a:extLst>
          </p:cNvPr>
          <p:cNvSpPr txBox="1">
            <a:spLocks/>
          </p:cNvSpPr>
          <p:nvPr/>
        </p:nvSpPr>
        <p:spPr>
          <a:xfrm>
            <a:off x="660400" y="4112420"/>
            <a:ext cx="2836562" cy="798512"/>
          </a:xfrm>
          <a:prstGeom prst="roundRect">
            <a:avLst/>
          </a:prstGeom>
          <a:solidFill>
            <a:schemeClr val="accent6">
              <a:lumMod val="20000"/>
              <a:lumOff val="80000"/>
            </a:schemeClr>
          </a:solidFill>
          <a:ln>
            <a:solidFill>
              <a:schemeClr val="accent6">
                <a:lumMod val="20000"/>
                <a:lumOff val="80000"/>
              </a:schemeClr>
            </a:solidFill>
          </a:ln>
          <a:effectLst>
            <a:outerShdw blurRad="50800" dist="38100" dir="8100000" algn="tr" rotWithShape="0">
              <a:prstClr val="black">
                <a:alpha val="40000"/>
              </a:prstClr>
            </a:outerShdw>
          </a:effectLst>
        </p:spPr>
        <p:txBody>
          <a:bodyPr>
            <a:noAutofit/>
          </a:bodyPr>
          <a:lstStyle>
            <a:defPPr>
              <a:defRPr lang="zh-CN"/>
            </a:defPPr>
            <a:lvl1pPr indent="0" algn="r">
              <a:lnSpc>
                <a:spcPct val="90000"/>
              </a:lnSpc>
              <a:spcBef>
                <a:spcPts val="1000"/>
              </a:spcBef>
              <a:buFont typeface="Arial" panose="020B0604020202020204" pitchFamily="34" charset="0"/>
              <a:buNone/>
              <a:defRPr kumimoji="1" sz="2400" b="1">
                <a:solidFill>
                  <a:schemeClr val="accent6">
                    <a:lumMod val="75000"/>
                  </a:schemeClr>
                </a:solidFill>
                <a:cs typeface="+mn-ea"/>
              </a:defRPr>
            </a:lvl1pPr>
            <a:lvl2pPr marL="685800" indent="-228600">
              <a:lnSpc>
                <a:spcPct val="90000"/>
              </a:lnSpc>
              <a:spcBef>
                <a:spcPts val="500"/>
              </a:spcBef>
              <a:buFont typeface="Arial" panose="020B0604020202020204" pitchFamily="34" charset="0"/>
              <a:buChar char="•"/>
              <a:defRPr sz="1600"/>
            </a:lvl2pPr>
            <a:lvl3pPr marL="1143000" indent="-228600">
              <a:lnSpc>
                <a:spcPct val="90000"/>
              </a:lnSpc>
              <a:spcBef>
                <a:spcPts val="500"/>
              </a:spcBef>
              <a:buFont typeface="Arial" panose="020B0604020202020204" pitchFamily="34" charset="0"/>
              <a:buChar char="•"/>
              <a:defRPr sz="1400"/>
            </a:lvl3pPr>
            <a:lvl4pPr marL="1600200" indent="-228600">
              <a:lnSpc>
                <a:spcPct val="90000"/>
              </a:lnSpc>
              <a:spcBef>
                <a:spcPts val="500"/>
              </a:spcBef>
              <a:buFont typeface="Arial" panose="020B0604020202020204" pitchFamily="34" charset="0"/>
              <a:buChar char="•"/>
              <a:defRPr sz="1200"/>
            </a:lvl4pPr>
            <a:lvl5pPr marL="2057400" indent="-228600">
              <a:lnSpc>
                <a:spcPct val="90000"/>
              </a:lnSpc>
              <a:spcBef>
                <a:spcPts val="500"/>
              </a:spcBef>
              <a:buFont typeface="Arial" panose="020B0604020202020204" pitchFamily="34" charset="0"/>
              <a:buChar char="•"/>
              <a:defRPr sz="1200"/>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r>
              <a:rPr lang="zh-TW" altLang="en-US" dirty="0"/>
              <a:t>人員離職</a:t>
            </a:r>
            <a:endParaRPr lang="en-US" dirty="0"/>
          </a:p>
        </p:txBody>
      </p:sp>
      <p:sp>
        <p:nvSpPr>
          <p:cNvPr id="4" name="Text Placeholder 2">
            <a:extLst>
              <a:ext uri="{FF2B5EF4-FFF2-40B4-BE49-F238E27FC236}">
                <a16:creationId xmlns:a16="http://schemas.microsoft.com/office/drawing/2014/main" id="{1E769D80-36D5-3029-2A26-D5390929B93C}"/>
              </a:ext>
            </a:extLst>
          </p:cNvPr>
          <p:cNvSpPr txBox="1">
            <a:spLocks/>
          </p:cNvSpPr>
          <p:nvPr/>
        </p:nvSpPr>
        <p:spPr>
          <a:xfrm>
            <a:off x="3660555" y="1500188"/>
            <a:ext cx="7871045" cy="4633913"/>
          </a:xfrm>
          <a:custGeom>
            <a:avLst/>
            <a:gdLst>
              <a:gd name="connsiteX0" fmla="*/ 0 w 7871045"/>
              <a:gd name="connsiteY0" fmla="*/ 0 h 4633913"/>
              <a:gd name="connsiteX1" fmla="*/ 326086 w 7871045"/>
              <a:gd name="connsiteY1" fmla="*/ 0 h 4633913"/>
              <a:gd name="connsiteX2" fmla="*/ 967014 w 7871045"/>
              <a:gd name="connsiteY2" fmla="*/ 0 h 4633913"/>
              <a:gd name="connsiteX3" fmla="*/ 1529232 w 7871045"/>
              <a:gd name="connsiteY3" fmla="*/ 0 h 4633913"/>
              <a:gd name="connsiteX4" fmla="*/ 1934028 w 7871045"/>
              <a:gd name="connsiteY4" fmla="*/ 0 h 4633913"/>
              <a:gd name="connsiteX5" fmla="*/ 2338825 w 7871045"/>
              <a:gd name="connsiteY5" fmla="*/ 0 h 4633913"/>
              <a:gd name="connsiteX6" fmla="*/ 2743621 w 7871045"/>
              <a:gd name="connsiteY6" fmla="*/ 0 h 4633913"/>
              <a:gd name="connsiteX7" fmla="*/ 3305839 w 7871045"/>
              <a:gd name="connsiteY7" fmla="*/ 0 h 4633913"/>
              <a:gd name="connsiteX8" fmla="*/ 3631925 w 7871045"/>
              <a:gd name="connsiteY8" fmla="*/ 0 h 4633913"/>
              <a:gd name="connsiteX9" fmla="*/ 4194143 w 7871045"/>
              <a:gd name="connsiteY9" fmla="*/ 0 h 4633913"/>
              <a:gd name="connsiteX10" fmla="*/ 4677650 w 7871045"/>
              <a:gd name="connsiteY10" fmla="*/ 0 h 4633913"/>
              <a:gd name="connsiteX11" fmla="*/ 5003736 w 7871045"/>
              <a:gd name="connsiteY11" fmla="*/ 0 h 4633913"/>
              <a:gd name="connsiteX12" fmla="*/ 5487243 w 7871045"/>
              <a:gd name="connsiteY12" fmla="*/ 0 h 4633913"/>
              <a:gd name="connsiteX13" fmla="*/ 6206881 w 7871045"/>
              <a:gd name="connsiteY13" fmla="*/ 0 h 4633913"/>
              <a:gd name="connsiteX14" fmla="*/ 6690388 w 7871045"/>
              <a:gd name="connsiteY14" fmla="*/ 0 h 4633913"/>
              <a:gd name="connsiteX15" fmla="*/ 7331316 w 7871045"/>
              <a:gd name="connsiteY15" fmla="*/ 0 h 4633913"/>
              <a:gd name="connsiteX16" fmla="*/ 7871045 w 7871045"/>
              <a:gd name="connsiteY16" fmla="*/ 0 h 4633913"/>
              <a:gd name="connsiteX17" fmla="*/ 7871045 w 7871045"/>
              <a:gd name="connsiteY17" fmla="*/ 579239 h 4633913"/>
              <a:gd name="connsiteX18" fmla="*/ 7871045 w 7871045"/>
              <a:gd name="connsiteY18" fmla="*/ 1019461 h 4633913"/>
              <a:gd name="connsiteX19" fmla="*/ 7871045 w 7871045"/>
              <a:gd name="connsiteY19" fmla="*/ 1598700 h 4633913"/>
              <a:gd name="connsiteX20" fmla="*/ 7871045 w 7871045"/>
              <a:gd name="connsiteY20" fmla="*/ 2270617 h 4633913"/>
              <a:gd name="connsiteX21" fmla="*/ 7871045 w 7871045"/>
              <a:gd name="connsiteY21" fmla="*/ 2803517 h 4633913"/>
              <a:gd name="connsiteX22" fmla="*/ 7871045 w 7871045"/>
              <a:gd name="connsiteY22" fmla="*/ 3429096 h 4633913"/>
              <a:gd name="connsiteX23" fmla="*/ 7871045 w 7871045"/>
              <a:gd name="connsiteY23" fmla="*/ 4008335 h 4633913"/>
              <a:gd name="connsiteX24" fmla="*/ 7871045 w 7871045"/>
              <a:gd name="connsiteY24" fmla="*/ 4633913 h 4633913"/>
              <a:gd name="connsiteX25" fmla="*/ 7387538 w 7871045"/>
              <a:gd name="connsiteY25" fmla="*/ 4633913 h 4633913"/>
              <a:gd name="connsiteX26" fmla="*/ 6982741 w 7871045"/>
              <a:gd name="connsiteY26" fmla="*/ 4633913 h 4633913"/>
              <a:gd name="connsiteX27" fmla="*/ 6656655 w 7871045"/>
              <a:gd name="connsiteY27" fmla="*/ 4633913 h 4633913"/>
              <a:gd name="connsiteX28" fmla="*/ 5937017 w 7871045"/>
              <a:gd name="connsiteY28" fmla="*/ 4633913 h 4633913"/>
              <a:gd name="connsiteX29" fmla="*/ 5532220 w 7871045"/>
              <a:gd name="connsiteY29" fmla="*/ 4633913 h 4633913"/>
              <a:gd name="connsiteX30" fmla="*/ 4812582 w 7871045"/>
              <a:gd name="connsiteY30" fmla="*/ 4633913 h 4633913"/>
              <a:gd name="connsiteX31" fmla="*/ 4407785 w 7871045"/>
              <a:gd name="connsiteY31" fmla="*/ 4633913 h 4633913"/>
              <a:gd name="connsiteX32" fmla="*/ 3688147 w 7871045"/>
              <a:gd name="connsiteY32" fmla="*/ 4633913 h 4633913"/>
              <a:gd name="connsiteX33" fmla="*/ 3204640 w 7871045"/>
              <a:gd name="connsiteY33" fmla="*/ 4633913 h 4633913"/>
              <a:gd name="connsiteX34" fmla="*/ 2642422 w 7871045"/>
              <a:gd name="connsiteY34" fmla="*/ 4633913 h 4633913"/>
              <a:gd name="connsiteX35" fmla="*/ 1922784 w 7871045"/>
              <a:gd name="connsiteY35" fmla="*/ 4633913 h 4633913"/>
              <a:gd name="connsiteX36" fmla="*/ 1517987 w 7871045"/>
              <a:gd name="connsiteY36" fmla="*/ 4633913 h 4633913"/>
              <a:gd name="connsiteX37" fmla="*/ 955770 w 7871045"/>
              <a:gd name="connsiteY37" fmla="*/ 4633913 h 4633913"/>
              <a:gd name="connsiteX38" fmla="*/ 0 w 7871045"/>
              <a:gd name="connsiteY38" fmla="*/ 4633913 h 4633913"/>
              <a:gd name="connsiteX39" fmla="*/ 0 w 7871045"/>
              <a:gd name="connsiteY39" fmla="*/ 4008335 h 4633913"/>
              <a:gd name="connsiteX40" fmla="*/ 0 w 7871045"/>
              <a:gd name="connsiteY40" fmla="*/ 3382756 h 4633913"/>
              <a:gd name="connsiteX41" fmla="*/ 0 w 7871045"/>
              <a:gd name="connsiteY41" fmla="*/ 2896196 h 4633913"/>
              <a:gd name="connsiteX42" fmla="*/ 0 w 7871045"/>
              <a:gd name="connsiteY42" fmla="*/ 2455974 h 4633913"/>
              <a:gd name="connsiteX43" fmla="*/ 0 w 7871045"/>
              <a:gd name="connsiteY43" fmla="*/ 1969413 h 4633913"/>
              <a:gd name="connsiteX44" fmla="*/ 0 w 7871045"/>
              <a:gd name="connsiteY44" fmla="*/ 1482852 h 4633913"/>
              <a:gd name="connsiteX45" fmla="*/ 0 w 7871045"/>
              <a:gd name="connsiteY45" fmla="*/ 857274 h 4633913"/>
              <a:gd name="connsiteX46" fmla="*/ 0 w 7871045"/>
              <a:gd name="connsiteY46" fmla="*/ 0 h 46339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7871045" h="4633913" fill="none" extrusionOk="0">
                <a:moveTo>
                  <a:pt x="0" y="0"/>
                </a:moveTo>
                <a:cubicBezTo>
                  <a:pt x="123653" y="-29867"/>
                  <a:pt x="167895" y="33143"/>
                  <a:pt x="326086" y="0"/>
                </a:cubicBezTo>
                <a:cubicBezTo>
                  <a:pt x="484277" y="-33143"/>
                  <a:pt x="725792" y="5347"/>
                  <a:pt x="967014" y="0"/>
                </a:cubicBezTo>
                <a:cubicBezTo>
                  <a:pt x="1208236" y="-5347"/>
                  <a:pt x="1376637" y="11771"/>
                  <a:pt x="1529232" y="0"/>
                </a:cubicBezTo>
                <a:cubicBezTo>
                  <a:pt x="1681827" y="-11771"/>
                  <a:pt x="1784147" y="2156"/>
                  <a:pt x="1934028" y="0"/>
                </a:cubicBezTo>
                <a:cubicBezTo>
                  <a:pt x="2083909" y="-2156"/>
                  <a:pt x="2156837" y="16168"/>
                  <a:pt x="2338825" y="0"/>
                </a:cubicBezTo>
                <a:cubicBezTo>
                  <a:pt x="2520813" y="-16168"/>
                  <a:pt x="2551084" y="46601"/>
                  <a:pt x="2743621" y="0"/>
                </a:cubicBezTo>
                <a:cubicBezTo>
                  <a:pt x="2936158" y="-46601"/>
                  <a:pt x="3158589" y="18712"/>
                  <a:pt x="3305839" y="0"/>
                </a:cubicBezTo>
                <a:cubicBezTo>
                  <a:pt x="3453089" y="-18712"/>
                  <a:pt x="3499311" y="34383"/>
                  <a:pt x="3631925" y="0"/>
                </a:cubicBezTo>
                <a:cubicBezTo>
                  <a:pt x="3764539" y="-34383"/>
                  <a:pt x="3995429" y="6235"/>
                  <a:pt x="4194143" y="0"/>
                </a:cubicBezTo>
                <a:cubicBezTo>
                  <a:pt x="4392857" y="-6235"/>
                  <a:pt x="4451430" y="19096"/>
                  <a:pt x="4677650" y="0"/>
                </a:cubicBezTo>
                <a:cubicBezTo>
                  <a:pt x="4903870" y="-19096"/>
                  <a:pt x="4869936" y="25392"/>
                  <a:pt x="5003736" y="0"/>
                </a:cubicBezTo>
                <a:cubicBezTo>
                  <a:pt x="5137536" y="-25392"/>
                  <a:pt x="5310949" y="47993"/>
                  <a:pt x="5487243" y="0"/>
                </a:cubicBezTo>
                <a:cubicBezTo>
                  <a:pt x="5663537" y="-47993"/>
                  <a:pt x="6041632" y="35838"/>
                  <a:pt x="6206881" y="0"/>
                </a:cubicBezTo>
                <a:cubicBezTo>
                  <a:pt x="6372130" y="-35838"/>
                  <a:pt x="6520001" y="43174"/>
                  <a:pt x="6690388" y="0"/>
                </a:cubicBezTo>
                <a:cubicBezTo>
                  <a:pt x="6860775" y="-43174"/>
                  <a:pt x="7173404" y="60206"/>
                  <a:pt x="7331316" y="0"/>
                </a:cubicBezTo>
                <a:cubicBezTo>
                  <a:pt x="7489228" y="-60206"/>
                  <a:pt x="7605599" y="2126"/>
                  <a:pt x="7871045" y="0"/>
                </a:cubicBezTo>
                <a:cubicBezTo>
                  <a:pt x="7922751" y="237648"/>
                  <a:pt x="7811727" y="437669"/>
                  <a:pt x="7871045" y="579239"/>
                </a:cubicBezTo>
                <a:cubicBezTo>
                  <a:pt x="7930363" y="720809"/>
                  <a:pt x="7864529" y="839525"/>
                  <a:pt x="7871045" y="1019461"/>
                </a:cubicBezTo>
                <a:cubicBezTo>
                  <a:pt x="7877561" y="1199397"/>
                  <a:pt x="7802656" y="1314308"/>
                  <a:pt x="7871045" y="1598700"/>
                </a:cubicBezTo>
                <a:cubicBezTo>
                  <a:pt x="7939434" y="1883092"/>
                  <a:pt x="7803071" y="1976685"/>
                  <a:pt x="7871045" y="2270617"/>
                </a:cubicBezTo>
                <a:cubicBezTo>
                  <a:pt x="7939019" y="2564549"/>
                  <a:pt x="7824967" y="2645283"/>
                  <a:pt x="7871045" y="2803517"/>
                </a:cubicBezTo>
                <a:cubicBezTo>
                  <a:pt x="7917123" y="2961751"/>
                  <a:pt x="7862982" y="3265802"/>
                  <a:pt x="7871045" y="3429096"/>
                </a:cubicBezTo>
                <a:cubicBezTo>
                  <a:pt x="7879108" y="3592390"/>
                  <a:pt x="7865464" y="3721294"/>
                  <a:pt x="7871045" y="4008335"/>
                </a:cubicBezTo>
                <a:cubicBezTo>
                  <a:pt x="7876626" y="4295376"/>
                  <a:pt x="7813436" y="4481985"/>
                  <a:pt x="7871045" y="4633913"/>
                </a:cubicBezTo>
                <a:cubicBezTo>
                  <a:pt x="7681819" y="4646780"/>
                  <a:pt x="7588033" y="4619750"/>
                  <a:pt x="7387538" y="4633913"/>
                </a:cubicBezTo>
                <a:cubicBezTo>
                  <a:pt x="7187043" y="4648076"/>
                  <a:pt x="7102993" y="4593881"/>
                  <a:pt x="6982741" y="4633913"/>
                </a:cubicBezTo>
                <a:cubicBezTo>
                  <a:pt x="6862489" y="4673945"/>
                  <a:pt x="6737872" y="4600876"/>
                  <a:pt x="6656655" y="4633913"/>
                </a:cubicBezTo>
                <a:cubicBezTo>
                  <a:pt x="6575438" y="4666950"/>
                  <a:pt x="6259868" y="4595914"/>
                  <a:pt x="5937017" y="4633913"/>
                </a:cubicBezTo>
                <a:cubicBezTo>
                  <a:pt x="5614166" y="4671912"/>
                  <a:pt x="5726845" y="4606390"/>
                  <a:pt x="5532220" y="4633913"/>
                </a:cubicBezTo>
                <a:cubicBezTo>
                  <a:pt x="5337595" y="4661436"/>
                  <a:pt x="5046855" y="4597508"/>
                  <a:pt x="4812582" y="4633913"/>
                </a:cubicBezTo>
                <a:cubicBezTo>
                  <a:pt x="4578309" y="4670318"/>
                  <a:pt x="4533679" y="4591819"/>
                  <a:pt x="4407785" y="4633913"/>
                </a:cubicBezTo>
                <a:cubicBezTo>
                  <a:pt x="4281891" y="4676007"/>
                  <a:pt x="3836342" y="4572524"/>
                  <a:pt x="3688147" y="4633913"/>
                </a:cubicBezTo>
                <a:cubicBezTo>
                  <a:pt x="3539952" y="4695302"/>
                  <a:pt x="3440761" y="4633059"/>
                  <a:pt x="3204640" y="4633913"/>
                </a:cubicBezTo>
                <a:cubicBezTo>
                  <a:pt x="2968519" y="4634767"/>
                  <a:pt x="2762886" y="4602952"/>
                  <a:pt x="2642422" y="4633913"/>
                </a:cubicBezTo>
                <a:cubicBezTo>
                  <a:pt x="2521958" y="4664874"/>
                  <a:pt x="2148288" y="4561971"/>
                  <a:pt x="1922784" y="4633913"/>
                </a:cubicBezTo>
                <a:cubicBezTo>
                  <a:pt x="1697280" y="4705855"/>
                  <a:pt x="1611673" y="4618511"/>
                  <a:pt x="1517987" y="4633913"/>
                </a:cubicBezTo>
                <a:cubicBezTo>
                  <a:pt x="1424301" y="4649315"/>
                  <a:pt x="1214937" y="4567956"/>
                  <a:pt x="955770" y="4633913"/>
                </a:cubicBezTo>
                <a:cubicBezTo>
                  <a:pt x="696603" y="4699870"/>
                  <a:pt x="339907" y="4528180"/>
                  <a:pt x="0" y="4633913"/>
                </a:cubicBezTo>
                <a:cubicBezTo>
                  <a:pt x="-41043" y="4398829"/>
                  <a:pt x="74680" y="4187407"/>
                  <a:pt x="0" y="4008335"/>
                </a:cubicBezTo>
                <a:cubicBezTo>
                  <a:pt x="-74680" y="3829263"/>
                  <a:pt x="41774" y="3635246"/>
                  <a:pt x="0" y="3382756"/>
                </a:cubicBezTo>
                <a:cubicBezTo>
                  <a:pt x="-41774" y="3130266"/>
                  <a:pt x="10115" y="3055061"/>
                  <a:pt x="0" y="2896196"/>
                </a:cubicBezTo>
                <a:cubicBezTo>
                  <a:pt x="-10115" y="2737331"/>
                  <a:pt x="4233" y="2592575"/>
                  <a:pt x="0" y="2455974"/>
                </a:cubicBezTo>
                <a:cubicBezTo>
                  <a:pt x="-4233" y="2319373"/>
                  <a:pt x="55775" y="2086252"/>
                  <a:pt x="0" y="1969413"/>
                </a:cubicBezTo>
                <a:cubicBezTo>
                  <a:pt x="-55775" y="1852574"/>
                  <a:pt x="9972" y="1686394"/>
                  <a:pt x="0" y="1482852"/>
                </a:cubicBezTo>
                <a:cubicBezTo>
                  <a:pt x="-9972" y="1279310"/>
                  <a:pt x="61537" y="1085443"/>
                  <a:pt x="0" y="857274"/>
                </a:cubicBezTo>
                <a:cubicBezTo>
                  <a:pt x="-61537" y="629105"/>
                  <a:pt x="94836" y="309853"/>
                  <a:pt x="0" y="0"/>
                </a:cubicBezTo>
                <a:close/>
              </a:path>
              <a:path w="7871045" h="4633913" stroke="0" extrusionOk="0">
                <a:moveTo>
                  <a:pt x="0" y="0"/>
                </a:moveTo>
                <a:cubicBezTo>
                  <a:pt x="168133" y="-40368"/>
                  <a:pt x="262359" y="33426"/>
                  <a:pt x="404797" y="0"/>
                </a:cubicBezTo>
                <a:cubicBezTo>
                  <a:pt x="547235" y="-33426"/>
                  <a:pt x="845106" y="2802"/>
                  <a:pt x="967014" y="0"/>
                </a:cubicBezTo>
                <a:cubicBezTo>
                  <a:pt x="1088922" y="-2802"/>
                  <a:pt x="1216336" y="11577"/>
                  <a:pt x="1371811" y="0"/>
                </a:cubicBezTo>
                <a:cubicBezTo>
                  <a:pt x="1527286" y="-11577"/>
                  <a:pt x="1548524" y="27418"/>
                  <a:pt x="1697897" y="0"/>
                </a:cubicBezTo>
                <a:cubicBezTo>
                  <a:pt x="1847270" y="-27418"/>
                  <a:pt x="2096908" y="11187"/>
                  <a:pt x="2260114" y="0"/>
                </a:cubicBezTo>
                <a:cubicBezTo>
                  <a:pt x="2423320" y="-11187"/>
                  <a:pt x="2706890" y="33476"/>
                  <a:pt x="2822332" y="0"/>
                </a:cubicBezTo>
                <a:cubicBezTo>
                  <a:pt x="2937774" y="-33476"/>
                  <a:pt x="3305803" y="73300"/>
                  <a:pt x="3463260" y="0"/>
                </a:cubicBezTo>
                <a:cubicBezTo>
                  <a:pt x="3620717" y="-73300"/>
                  <a:pt x="3705838" y="9361"/>
                  <a:pt x="3868056" y="0"/>
                </a:cubicBezTo>
                <a:cubicBezTo>
                  <a:pt x="4030274" y="-9361"/>
                  <a:pt x="4283313" y="68290"/>
                  <a:pt x="4587695" y="0"/>
                </a:cubicBezTo>
                <a:cubicBezTo>
                  <a:pt x="4892077" y="-68290"/>
                  <a:pt x="4875405" y="23182"/>
                  <a:pt x="5149912" y="0"/>
                </a:cubicBezTo>
                <a:cubicBezTo>
                  <a:pt x="5424419" y="-23182"/>
                  <a:pt x="5514800" y="32378"/>
                  <a:pt x="5869551" y="0"/>
                </a:cubicBezTo>
                <a:cubicBezTo>
                  <a:pt x="6224302" y="-32378"/>
                  <a:pt x="6098629" y="14484"/>
                  <a:pt x="6195637" y="0"/>
                </a:cubicBezTo>
                <a:cubicBezTo>
                  <a:pt x="6292645" y="-14484"/>
                  <a:pt x="6577535" y="52880"/>
                  <a:pt x="6915275" y="0"/>
                </a:cubicBezTo>
                <a:cubicBezTo>
                  <a:pt x="7253015" y="-52880"/>
                  <a:pt x="7590844" y="27000"/>
                  <a:pt x="7871045" y="0"/>
                </a:cubicBezTo>
                <a:cubicBezTo>
                  <a:pt x="7920923" y="182534"/>
                  <a:pt x="7859642" y="378682"/>
                  <a:pt x="7871045" y="486561"/>
                </a:cubicBezTo>
                <a:cubicBezTo>
                  <a:pt x="7882448" y="594440"/>
                  <a:pt x="7862160" y="850552"/>
                  <a:pt x="7871045" y="1019461"/>
                </a:cubicBezTo>
                <a:cubicBezTo>
                  <a:pt x="7879930" y="1188370"/>
                  <a:pt x="7859895" y="1293348"/>
                  <a:pt x="7871045" y="1506022"/>
                </a:cubicBezTo>
                <a:cubicBezTo>
                  <a:pt x="7882195" y="1718696"/>
                  <a:pt x="7825466" y="1889121"/>
                  <a:pt x="7871045" y="1992583"/>
                </a:cubicBezTo>
                <a:cubicBezTo>
                  <a:pt x="7916624" y="2096045"/>
                  <a:pt x="7854312" y="2352177"/>
                  <a:pt x="7871045" y="2664500"/>
                </a:cubicBezTo>
                <a:cubicBezTo>
                  <a:pt x="7887778" y="2976823"/>
                  <a:pt x="7855759" y="3069626"/>
                  <a:pt x="7871045" y="3336417"/>
                </a:cubicBezTo>
                <a:cubicBezTo>
                  <a:pt x="7886331" y="3603208"/>
                  <a:pt x="7865757" y="3670571"/>
                  <a:pt x="7871045" y="3776639"/>
                </a:cubicBezTo>
                <a:cubicBezTo>
                  <a:pt x="7876333" y="3882707"/>
                  <a:pt x="7789473" y="4276739"/>
                  <a:pt x="7871045" y="4633913"/>
                </a:cubicBezTo>
                <a:cubicBezTo>
                  <a:pt x="7745780" y="4663000"/>
                  <a:pt x="7508010" y="4595397"/>
                  <a:pt x="7308828" y="4633913"/>
                </a:cubicBezTo>
                <a:cubicBezTo>
                  <a:pt x="7109646" y="4672429"/>
                  <a:pt x="7066782" y="4633281"/>
                  <a:pt x="6904031" y="4633913"/>
                </a:cubicBezTo>
                <a:cubicBezTo>
                  <a:pt x="6741280" y="4634545"/>
                  <a:pt x="6574316" y="4628433"/>
                  <a:pt x="6263103" y="4633913"/>
                </a:cubicBezTo>
                <a:cubicBezTo>
                  <a:pt x="5951890" y="4639393"/>
                  <a:pt x="5998862" y="4611927"/>
                  <a:pt x="5779596" y="4633913"/>
                </a:cubicBezTo>
                <a:cubicBezTo>
                  <a:pt x="5560330" y="4655899"/>
                  <a:pt x="5550819" y="4624485"/>
                  <a:pt x="5374799" y="4633913"/>
                </a:cubicBezTo>
                <a:cubicBezTo>
                  <a:pt x="5198779" y="4643341"/>
                  <a:pt x="5090737" y="4585332"/>
                  <a:pt x="4812582" y="4633913"/>
                </a:cubicBezTo>
                <a:cubicBezTo>
                  <a:pt x="4534427" y="4682494"/>
                  <a:pt x="4440491" y="4600210"/>
                  <a:pt x="4171654" y="4633913"/>
                </a:cubicBezTo>
                <a:cubicBezTo>
                  <a:pt x="3902817" y="4667616"/>
                  <a:pt x="3914405" y="4628558"/>
                  <a:pt x="3688147" y="4633913"/>
                </a:cubicBezTo>
                <a:cubicBezTo>
                  <a:pt x="3461889" y="4639268"/>
                  <a:pt x="3439928" y="4633069"/>
                  <a:pt x="3204640" y="4633913"/>
                </a:cubicBezTo>
                <a:cubicBezTo>
                  <a:pt x="2969352" y="4634757"/>
                  <a:pt x="2962033" y="4594792"/>
                  <a:pt x="2721133" y="4633913"/>
                </a:cubicBezTo>
                <a:cubicBezTo>
                  <a:pt x="2480233" y="4673034"/>
                  <a:pt x="2479073" y="4589562"/>
                  <a:pt x="2316336" y="4633913"/>
                </a:cubicBezTo>
                <a:cubicBezTo>
                  <a:pt x="2153599" y="4678264"/>
                  <a:pt x="1891859" y="4616501"/>
                  <a:pt x="1596698" y="4633913"/>
                </a:cubicBezTo>
                <a:cubicBezTo>
                  <a:pt x="1301537" y="4651325"/>
                  <a:pt x="1313915" y="4612924"/>
                  <a:pt x="1034480" y="4633913"/>
                </a:cubicBezTo>
                <a:cubicBezTo>
                  <a:pt x="755045" y="4654902"/>
                  <a:pt x="863786" y="4604953"/>
                  <a:pt x="708394" y="4633913"/>
                </a:cubicBezTo>
                <a:cubicBezTo>
                  <a:pt x="553002" y="4662873"/>
                  <a:pt x="217387" y="4549357"/>
                  <a:pt x="0" y="4633913"/>
                </a:cubicBezTo>
                <a:cubicBezTo>
                  <a:pt x="-36205" y="4367635"/>
                  <a:pt x="64089" y="4163486"/>
                  <a:pt x="0" y="4008335"/>
                </a:cubicBezTo>
                <a:cubicBezTo>
                  <a:pt x="-64089" y="3853184"/>
                  <a:pt x="53066" y="3690924"/>
                  <a:pt x="0" y="3382756"/>
                </a:cubicBezTo>
                <a:cubicBezTo>
                  <a:pt x="-53066" y="3074588"/>
                  <a:pt x="45952" y="2938968"/>
                  <a:pt x="0" y="2757178"/>
                </a:cubicBezTo>
                <a:cubicBezTo>
                  <a:pt x="-45952" y="2575388"/>
                  <a:pt x="51652" y="2426882"/>
                  <a:pt x="0" y="2177939"/>
                </a:cubicBezTo>
                <a:cubicBezTo>
                  <a:pt x="-51652" y="1928996"/>
                  <a:pt x="3670" y="1797154"/>
                  <a:pt x="0" y="1645039"/>
                </a:cubicBezTo>
                <a:cubicBezTo>
                  <a:pt x="-3670" y="1492924"/>
                  <a:pt x="55822" y="1165009"/>
                  <a:pt x="0" y="973122"/>
                </a:cubicBezTo>
                <a:cubicBezTo>
                  <a:pt x="-55822" y="781235"/>
                  <a:pt x="53196" y="334798"/>
                  <a:pt x="0" y="0"/>
                </a:cubicBezTo>
                <a:close/>
              </a:path>
            </a:pathLst>
          </a:custGeom>
          <a:solidFill>
            <a:schemeClr val="bg1">
              <a:lumMod val="95000"/>
            </a:schemeClr>
          </a:solidFill>
          <a:ln w="57150">
            <a:solidFill>
              <a:schemeClr val="tx1"/>
            </a:solidFill>
            <a:extLst>
              <a:ext uri="{C807C97D-BFC1-408E-A445-0C87EB9F89A2}">
                <ask:lineSketchStyleProps xmlns:ask="http://schemas.microsoft.com/office/drawing/2018/sketchyshapes" sd="3223621313">
                  <a:prstGeom prst="rect">
                    <a:avLst/>
                  </a:prstGeom>
                  <ask:type>
                    <ask:lineSketchScribble/>
                  </ask:type>
                </ask:lineSketchStyleProps>
              </a:ext>
            </a:extLst>
          </a:ln>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1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2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800100" lvl="1" indent="-342900">
              <a:buFont typeface="+mj-lt"/>
              <a:buAutoNum type="arabicPeriod"/>
            </a:pPr>
            <a:endParaRPr lang="en-US" altLang="zh-TW" sz="2400" dirty="0">
              <a:solidFill>
                <a:schemeClr val="tx1"/>
              </a:solidFill>
              <a:latin typeface="微軟正黑體" panose="020B0604030504040204" pitchFamily="34" charset="-120"/>
              <a:ea typeface="微軟正黑體" panose="020B0604030504040204" pitchFamily="34" charset="-120"/>
            </a:endParaRPr>
          </a:p>
          <a:p>
            <a:pPr marL="800100" lvl="1" indent="-342900">
              <a:buFont typeface="+mj-lt"/>
              <a:buAutoNum type="arabicPeriod"/>
            </a:pPr>
            <a:endParaRPr lang="en-US" altLang="zh-TW" sz="2400" dirty="0">
              <a:latin typeface="微軟正黑體" panose="020B0604030504040204" pitchFamily="34" charset="-120"/>
              <a:ea typeface="微軟正黑體" panose="020B0604030504040204" pitchFamily="34" charset="-120"/>
            </a:endParaRPr>
          </a:p>
          <a:p>
            <a:pPr marL="457200" lvl="1" indent="0">
              <a:buNone/>
            </a:pPr>
            <a:endParaRPr lang="en-US" altLang="zh-TW" sz="2400" dirty="0">
              <a:latin typeface="微軟正黑體" panose="020B0604030504040204" pitchFamily="34" charset="-120"/>
              <a:ea typeface="微軟正黑體" panose="020B0604030504040204" pitchFamily="34" charset="-120"/>
            </a:endParaRPr>
          </a:p>
          <a:p>
            <a:pPr marL="800100" lvl="1" indent="-342900">
              <a:buFont typeface="+mj-lt"/>
              <a:buAutoNum type="arabicPeriod"/>
            </a:pPr>
            <a:r>
              <a:rPr lang="zh-TW" altLang="zh-TW" sz="2200" dirty="0">
                <a:solidFill>
                  <a:schemeClr val="tx1"/>
                </a:solidFill>
                <a:latin typeface="微軟正黑體" panose="020B0604030504040204" pitchFamily="34" charset="-120"/>
                <a:ea typeface="微軟正黑體" panose="020B0604030504040204" pitchFamily="34" charset="-120"/>
              </a:rPr>
              <a:t>到職單</a:t>
            </a:r>
          </a:p>
          <a:p>
            <a:pPr marL="800100" lvl="1" indent="-342900">
              <a:buFont typeface="+mj-lt"/>
              <a:buAutoNum type="arabicPeriod"/>
            </a:pPr>
            <a:r>
              <a:rPr lang="zh-TW" altLang="zh-TW" sz="2200" dirty="0">
                <a:solidFill>
                  <a:schemeClr val="tx1"/>
                </a:solidFill>
                <a:latin typeface="微軟正黑體" panose="020B0604030504040204" pitchFamily="34" charset="-120"/>
                <a:ea typeface="微軟正黑體" panose="020B0604030504040204" pitchFamily="34" charset="-120"/>
              </a:rPr>
              <a:t>畢業證書影本</a:t>
            </a:r>
          </a:p>
          <a:p>
            <a:pPr marL="800100" lvl="1" indent="-342900">
              <a:buFont typeface="+mj-lt"/>
              <a:buAutoNum type="arabicPeriod"/>
            </a:pPr>
            <a:r>
              <a:rPr lang="zh-TW" altLang="zh-TW" sz="2200" dirty="0">
                <a:solidFill>
                  <a:schemeClr val="tx1"/>
                </a:solidFill>
                <a:latin typeface="微軟正黑體" panose="020B0604030504040204" pitchFamily="34" charset="-120"/>
                <a:ea typeface="微軟正黑體" panose="020B0604030504040204" pitchFamily="34" charset="-120"/>
              </a:rPr>
              <a:t>研究人員證件粘貼單</a:t>
            </a:r>
          </a:p>
          <a:p>
            <a:pPr marL="800100" lvl="1" indent="-342900">
              <a:buFont typeface="+mj-lt"/>
              <a:buAutoNum type="arabicPeriod"/>
            </a:pPr>
            <a:r>
              <a:rPr lang="zh-TW" altLang="zh-TW" sz="2200" dirty="0">
                <a:solidFill>
                  <a:schemeClr val="tx1"/>
                </a:solidFill>
                <a:latin typeface="微軟正黑體" panose="020B0604030504040204" pitchFamily="34" charset="-120"/>
                <a:ea typeface="微軟正黑體" panose="020B0604030504040204" pitchFamily="34" charset="-120"/>
              </a:rPr>
              <a:t>一般案專任人員約僱契約書</a:t>
            </a:r>
            <a:r>
              <a:rPr lang="en-US" altLang="zh-TW" sz="2200" dirty="0">
                <a:solidFill>
                  <a:schemeClr val="tx1"/>
                </a:solidFill>
                <a:latin typeface="微軟正黑體" panose="020B0604030504040204" pitchFamily="34" charset="-120"/>
                <a:ea typeface="微軟正黑體" panose="020B0604030504040204" pitchFamily="34" charset="-120"/>
              </a:rPr>
              <a:t>1</a:t>
            </a:r>
            <a:r>
              <a:rPr lang="zh-TW" altLang="zh-TW" sz="2200" dirty="0">
                <a:solidFill>
                  <a:schemeClr val="tx1"/>
                </a:solidFill>
                <a:latin typeface="微軟正黑體" panose="020B0604030504040204" pitchFamily="34" charset="-120"/>
                <a:ea typeface="微軟正黑體" panose="020B0604030504040204" pitchFamily="34" charset="-120"/>
              </a:rPr>
              <a:t>式</a:t>
            </a:r>
            <a:r>
              <a:rPr lang="en-US" altLang="zh-TW" sz="2200" dirty="0">
                <a:solidFill>
                  <a:schemeClr val="tx1"/>
                </a:solidFill>
                <a:latin typeface="微軟正黑體" panose="020B0604030504040204" pitchFamily="34" charset="-120"/>
                <a:ea typeface="微軟正黑體" panose="020B0604030504040204" pitchFamily="34" charset="-120"/>
              </a:rPr>
              <a:t>3</a:t>
            </a:r>
            <a:r>
              <a:rPr lang="zh-TW" altLang="zh-TW" sz="2200" dirty="0">
                <a:solidFill>
                  <a:schemeClr val="tx1"/>
                </a:solidFill>
                <a:latin typeface="微軟正黑體" panose="020B0604030504040204" pitchFamily="34" charset="-120"/>
                <a:ea typeface="微軟正黑體" panose="020B0604030504040204" pitchFamily="34" charset="-120"/>
              </a:rPr>
              <a:t>份</a:t>
            </a:r>
            <a:endParaRPr lang="en-US" altLang="zh-TW" sz="2200" dirty="0">
              <a:solidFill>
                <a:schemeClr val="tx1"/>
              </a:solidFill>
              <a:latin typeface="微軟正黑體" panose="020B0604030504040204" pitchFamily="34" charset="-120"/>
              <a:ea typeface="微軟正黑體" panose="020B0604030504040204" pitchFamily="34" charset="-120"/>
            </a:endParaRPr>
          </a:p>
          <a:p>
            <a:pPr marL="800100" lvl="1" indent="-342900">
              <a:buFont typeface="+mj-lt"/>
              <a:buAutoNum type="arabicPeriod"/>
            </a:pPr>
            <a:endParaRPr lang="en-US" altLang="zh-TW" sz="2400" dirty="0">
              <a:latin typeface="微軟正黑體" panose="020B0604030504040204" pitchFamily="34" charset="-120"/>
              <a:ea typeface="微軟正黑體" panose="020B0604030504040204" pitchFamily="34" charset="-120"/>
            </a:endParaRPr>
          </a:p>
          <a:p>
            <a:pPr marL="457200" lvl="1" indent="0">
              <a:buNone/>
            </a:pPr>
            <a:endParaRPr lang="en-US" altLang="zh-TW" sz="2400" dirty="0">
              <a:latin typeface="微軟正黑體" panose="020B0604030504040204" pitchFamily="34" charset="-120"/>
              <a:ea typeface="微軟正黑體" panose="020B0604030504040204" pitchFamily="34" charset="-120"/>
            </a:endParaRPr>
          </a:p>
          <a:p>
            <a:pPr marL="914400" lvl="1" indent="-457200">
              <a:buFont typeface="+mj-lt"/>
              <a:buAutoNum type="arabicPeriod"/>
            </a:pPr>
            <a:endParaRPr lang="en-US" altLang="zh-TW" sz="2200" dirty="0">
              <a:latin typeface="微軟正黑體" panose="020B0604030504040204" pitchFamily="34" charset="-120"/>
              <a:ea typeface="微軟正黑體" panose="020B0604030504040204" pitchFamily="34" charset="-120"/>
            </a:endParaRPr>
          </a:p>
          <a:p>
            <a:pPr marL="914400" lvl="1" indent="-457200">
              <a:buFont typeface="+mj-lt"/>
              <a:buAutoNum type="arabicPeriod"/>
            </a:pPr>
            <a:r>
              <a:rPr lang="zh-TW" altLang="en-US" sz="2200" dirty="0">
                <a:latin typeface="微軟正黑體" panose="020B0604030504040204" pitchFamily="34" charset="-120"/>
                <a:ea typeface="微軟正黑體" panose="020B0604030504040204" pitchFamily="34" charset="-120"/>
              </a:rPr>
              <a:t>研究人員證件粘貼單</a:t>
            </a:r>
          </a:p>
          <a:p>
            <a:pPr marL="914400" lvl="1" indent="-457200">
              <a:buFont typeface="+mj-lt"/>
              <a:buAutoNum type="arabicPeriod"/>
            </a:pPr>
            <a:r>
              <a:rPr lang="zh-TW" altLang="en-US" sz="2200" dirty="0">
                <a:latin typeface="微軟正黑體" panose="020B0604030504040204" pitchFamily="34" charset="-120"/>
                <a:ea typeface="微軟正黑體" panose="020B0604030504040204" pitchFamily="34" charset="-120"/>
              </a:rPr>
              <a:t>研究計畫學生兼任人員學習</a:t>
            </a:r>
            <a:r>
              <a:rPr lang="en-US" altLang="zh-TW" sz="2200" dirty="0">
                <a:latin typeface="微軟正黑體" panose="020B0604030504040204" pitchFamily="34" charset="-120"/>
                <a:ea typeface="微軟正黑體" panose="020B0604030504040204" pitchFamily="34" charset="-120"/>
              </a:rPr>
              <a:t>/</a:t>
            </a:r>
            <a:r>
              <a:rPr lang="zh-TW" altLang="en-US" sz="2200" dirty="0">
                <a:latin typeface="微軟正黑體" panose="020B0604030504040204" pitchFamily="34" charset="-120"/>
                <a:ea typeface="微軟正黑體" panose="020B0604030504040204" pitchFamily="34" charset="-120"/>
              </a:rPr>
              <a:t>勞雇關係同意書</a:t>
            </a:r>
            <a:r>
              <a:rPr lang="en-US" altLang="zh-TW" sz="2200" dirty="0">
                <a:latin typeface="微軟正黑體" panose="020B0604030504040204" pitchFamily="34" charset="-120"/>
                <a:ea typeface="微軟正黑體" panose="020B0604030504040204" pitchFamily="34" charset="-120"/>
              </a:rPr>
              <a:t>1</a:t>
            </a:r>
            <a:r>
              <a:rPr lang="zh-TW" altLang="en-US" sz="2200" dirty="0">
                <a:latin typeface="微軟正黑體" panose="020B0604030504040204" pitchFamily="34" charset="-120"/>
                <a:ea typeface="微軟正黑體" panose="020B0604030504040204" pitchFamily="34" charset="-120"/>
              </a:rPr>
              <a:t>份</a:t>
            </a:r>
          </a:p>
          <a:p>
            <a:pPr marL="800100" lvl="1" indent="-342900">
              <a:buFont typeface="+mj-lt"/>
              <a:buAutoNum type="arabicPeriod"/>
            </a:pPr>
            <a:endParaRPr lang="en-US" altLang="zh-TW" sz="2400" dirty="0">
              <a:latin typeface="微軟正黑體" panose="020B0604030504040204" pitchFamily="34" charset="-120"/>
              <a:ea typeface="微軟正黑體" panose="020B0604030504040204" pitchFamily="34" charset="-120"/>
            </a:endParaRPr>
          </a:p>
          <a:p>
            <a:pPr marL="800100" lvl="1" indent="-342900">
              <a:buFont typeface="+mj-lt"/>
              <a:buAutoNum type="arabicPeriod"/>
            </a:pPr>
            <a:endParaRPr lang="zh-TW" altLang="en-US" sz="2400" dirty="0">
              <a:solidFill>
                <a:schemeClr val="tx1"/>
              </a:solidFill>
            </a:endParaRPr>
          </a:p>
        </p:txBody>
      </p:sp>
      <p:grpSp>
        <p:nvGrpSpPr>
          <p:cNvPr id="7" name="群組 6">
            <a:extLst>
              <a:ext uri="{FF2B5EF4-FFF2-40B4-BE49-F238E27FC236}">
                <a16:creationId xmlns:a16="http://schemas.microsoft.com/office/drawing/2014/main" id="{FA55849D-08F1-0B01-9894-9C4DA29DC2F2}"/>
              </a:ext>
            </a:extLst>
          </p:cNvPr>
          <p:cNvGrpSpPr/>
          <p:nvPr/>
        </p:nvGrpSpPr>
        <p:grpSpPr>
          <a:xfrm>
            <a:off x="3778171" y="1628017"/>
            <a:ext cx="2032079" cy="1014341"/>
            <a:chOff x="3911521" y="1917219"/>
            <a:chExt cx="2032079" cy="1014341"/>
          </a:xfrm>
        </p:grpSpPr>
        <p:sp>
          <p:nvSpPr>
            <p:cNvPr id="6" name="矩形: 圓角 5">
              <a:extLst>
                <a:ext uri="{FF2B5EF4-FFF2-40B4-BE49-F238E27FC236}">
                  <a16:creationId xmlns:a16="http://schemas.microsoft.com/office/drawing/2014/main" id="{E52CDF10-D6B7-BDC1-1854-E552FF263656}"/>
                </a:ext>
              </a:extLst>
            </p:cNvPr>
            <p:cNvSpPr/>
            <p:nvPr/>
          </p:nvSpPr>
          <p:spPr>
            <a:xfrm>
              <a:off x="4345755" y="2474360"/>
              <a:ext cx="1597845" cy="457200"/>
            </a:xfrm>
            <a:prstGeom prst="roundRect">
              <a:avLst/>
            </a:prstGeom>
            <a:ln w="28575">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r"/>
              <a:r>
                <a:rPr lang="zh-TW" altLang="en-US" dirty="0"/>
                <a:t>專任助理</a:t>
              </a:r>
            </a:p>
          </p:txBody>
        </p:sp>
        <p:pic>
          <p:nvPicPr>
            <p:cNvPr id="285" name="圖片 284">
              <a:extLst>
                <a:ext uri="{FF2B5EF4-FFF2-40B4-BE49-F238E27FC236}">
                  <a16:creationId xmlns:a16="http://schemas.microsoft.com/office/drawing/2014/main" id="{30539446-0F59-AD8C-242E-08531096791B}"/>
                </a:ext>
              </a:extLst>
            </p:cNvPr>
            <p:cNvPicPr>
              <a:picLocks noChangeAspect="1"/>
            </p:cNvPicPr>
            <p:nvPr/>
          </p:nvPicPr>
          <p:blipFill>
            <a:blip r:embed="rId5"/>
            <a:stretch>
              <a:fillRect/>
            </a:stretch>
          </p:blipFill>
          <p:spPr>
            <a:xfrm>
              <a:off x="3911521" y="1917219"/>
              <a:ext cx="907425" cy="907425"/>
            </a:xfrm>
            <a:prstGeom prst="rect">
              <a:avLst/>
            </a:prstGeom>
            <a:ln w="28575">
              <a:noFill/>
            </a:ln>
          </p:spPr>
        </p:pic>
      </p:grpSp>
      <p:grpSp>
        <p:nvGrpSpPr>
          <p:cNvPr id="13" name="群組 12">
            <a:extLst>
              <a:ext uri="{FF2B5EF4-FFF2-40B4-BE49-F238E27FC236}">
                <a16:creationId xmlns:a16="http://schemas.microsoft.com/office/drawing/2014/main" id="{873FE7CA-3623-2F60-ED69-BABA612B48B2}"/>
              </a:ext>
            </a:extLst>
          </p:cNvPr>
          <p:cNvGrpSpPr/>
          <p:nvPr/>
        </p:nvGrpSpPr>
        <p:grpSpPr>
          <a:xfrm>
            <a:off x="3778171" y="4150520"/>
            <a:ext cx="2612879" cy="997153"/>
            <a:chOff x="3778396" y="4360659"/>
            <a:chExt cx="2612879" cy="997153"/>
          </a:xfrm>
        </p:grpSpPr>
        <p:sp>
          <p:nvSpPr>
            <p:cNvPr id="12" name="矩形: 圓角 11">
              <a:extLst>
                <a:ext uri="{FF2B5EF4-FFF2-40B4-BE49-F238E27FC236}">
                  <a16:creationId xmlns:a16="http://schemas.microsoft.com/office/drawing/2014/main" id="{A0166880-4B47-F5BD-3654-B77F6EA85667}"/>
                </a:ext>
              </a:extLst>
            </p:cNvPr>
            <p:cNvSpPr/>
            <p:nvPr/>
          </p:nvSpPr>
          <p:spPr>
            <a:xfrm>
              <a:off x="4231883" y="4900612"/>
              <a:ext cx="2159392" cy="457200"/>
            </a:xfrm>
            <a:prstGeom prst="roundRect">
              <a:avLst/>
            </a:prstGeom>
            <a:ln w="28575">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r" defTabSz="914400" rtl="0" eaLnBrk="1" fontAlgn="auto" latinLnBrk="0" hangingPunct="1">
                <a:lnSpc>
                  <a:spcPct val="100000"/>
                </a:lnSpc>
                <a:spcBef>
                  <a:spcPts val="0"/>
                </a:spcBef>
                <a:spcAft>
                  <a:spcPts val="0"/>
                </a:spcAft>
                <a:buClrTx/>
                <a:buSzTx/>
                <a:buFontTx/>
                <a:buNone/>
                <a:tabLst/>
                <a:defRPr/>
              </a:pPr>
              <a:r>
                <a:rPr lang="zh-TW" altLang="en-US" dirty="0"/>
                <a:t>學習型兼任助理</a:t>
              </a:r>
            </a:p>
          </p:txBody>
        </p:sp>
        <p:pic>
          <p:nvPicPr>
            <p:cNvPr id="11" name="圖片 10">
              <a:extLst>
                <a:ext uri="{FF2B5EF4-FFF2-40B4-BE49-F238E27FC236}">
                  <a16:creationId xmlns:a16="http://schemas.microsoft.com/office/drawing/2014/main" id="{8A718ED8-9B05-FBE9-86FA-8AB86E5E555D}"/>
                </a:ext>
              </a:extLst>
            </p:cNvPr>
            <p:cNvPicPr>
              <a:picLocks noChangeAspect="1"/>
            </p:cNvPicPr>
            <p:nvPr/>
          </p:nvPicPr>
          <p:blipFill>
            <a:blip r:embed="rId6"/>
            <a:stretch>
              <a:fillRect/>
            </a:stretch>
          </p:blipFill>
          <p:spPr>
            <a:xfrm>
              <a:off x="3778396" y="4360659"/>
              <a:ext cx="907200" cy="907200"/>
            </a:xfrm>
            <a:prstGeom prst="rect">
              <a:avLst/>
            </a:prstGeom>
          </p:spPr>
        </p:pic>
      </p:grpSp>
      <p:sp>
        <p:nvSpPr>
          <p:cNvPr id="17" name="文字方塊 16">
            <a:extLst>
              <a:ext uri="{FF2B5EF4-FFF2-40B4-BE49-F238E27FC236}">
                <a16:creationId xmlns:a16="http://schemas.microsoft.com/office/drawing/2014/main" id="{1B7A7570-340A-0C8F-63F4-8979E7295CB5}"/>
              </a:ext>
            </a:extLst>
          </p:cNvPr>
          <p:cNvSpPr txBox="1"/>
          <p:nvPr/>
        </p:nvSpPr>
        <p:spPr>
          <a:xfrm>
            <a:off x="673200" y="5238000"/>
            <a:ext cx="2743200" cy="1200329"/>
          </a:xfrm>
          <a:prstGeom prst="rect">
            <a:avLst/>
          </a:prstGeom>
          <a:solidFill>
            <a:schemeClr val="accent2">
              <a:lumMod val="20000"/>
              <a:lumOff val="80000"/>
            </a:schemeClr>
          </a:solidFill>
          <a:ln w="28575">
            <a:solidFill>
              <a:srgbClr val="C00000"/>
            </a:solidFill>
          </a:ln>
        </p:spPr>
        <p:txBody>
          <a:bodyPr wrap="square" rtlCol="0">
            <a:spAutoFit/>
          </a:bodyPr>
          <a:lstStyle>
            <a:defPPr>
              <a:defRPr lang="zh-CN"/>
            </a:defPPr>
            <a:lvl1pPr algn="ctr">
              <a:defRPr>
                <a:solidFill>
                  <a:srgbClr val="FF0000"/>
                </a:solidFill>
                <a:latin typeface="微軟正黑體" panose="020B0604030504040204" pitchFamily="34" charset="-120"/>
                <a:ea typeface="微軟正黑體" panose="020B0604030504040204" pitchFamily="34" charset="-120"/>
              </a:defRPr>
            </a:lvl1pPr>
          </a:lstStyle>
          <a:p>
            <a:r>
              <a:rPr lang="zh-TW" altLang="en-US" dirty="0"/>
              <a:t>如何取得該表單？</a:t>
            </a:r>
          </a:p>
          <a:p>
            <a:pPr algn="l"/>
            <a:r>
              <a:rPr lang="zh-TW" altLang="en-US" dirty="0">
                <a:solidFill>
                  <a:schemeClr val="tx1"/>
                </a:solidFill>
              </a:rPr>
              <a:t>★自行至研發處網站，法規</a:t>
            </a:r>
            <a:r>
              <a:rPr lang="en-US" altLang="zh-TW" dirty="0">
                <a:solidFill>
                  <a:schemeClr val="tx1"/>
                </a:solidFill>
              </a:rPr>
              <a:t>/</a:t>
            </a:r>
            <a:r>
              <a:rPr lang="zh-TW" altLang="en-US" dirty="0">
                <a:solidFill>
                  <a:schemeClr val="tx1"/>
                </a:solidFill>
              </a:rPr>
              <a:t>標準</a:t>
            </a:r>
            <a:r>
              <a:rPr lang="en-US" altLang="zh-TW" dirty="0">
                <a:solidFill>
                  <a:schemeClr val="tx1"/>
                </a:solidFill>
              </a:rPr>
              <a:t>/</a:t>
            </a:r>
            <a:r>
              <a:rPr lang="zh-TW" altLang="en-US" dirty="0">
                <a:solidFill>
                  <a:schemeClr val="tx1"/>
                </a:solidFill>
              </a:rPr>
              <a:t>表單→研究人員聘用下載。</a:t>
            </a:r>
            <a:endParaRPr lang="zh-TW" altLang="en-US" dirty="0"/>
          </a:p>
        </p:txBody>
      </p:sp>
    </p:spTree>
    <p:extLst>
      <p:ext uri="{BB962C8B-B14F-4D97-AF65-F5344CB8AC3E}">
        <p14:creationId xmlns:p14="http://schemas.microsoft.com/office/powerpoint/2010/main" val="2954518278"/>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54BBEA6C-3079-3A63-AB42-E0C0648B49CC}"/>
              </a:ext>
            </a:extLst>
          </p:cNvPr>
          <p:cNvSpPr>
            <a:spLocks noGrp="1"/>
          </p:cNvSpPr>
          <p:nvPr>
            <p:ph type="title"/>
          </p:nvPr>
        </p:nvSpPr>
        <p:spPr/>
        <p:txBody>
          <a:bodyPr/>
          <a:lstStyle/>
          <a:p>
            <a:r>
              <a:rPr lang="zh-TW" altLang="en-US" dirty="0"/>
              <a:t>一般案標準作業流程</a:t>
            </a:r>
            <a:r>
              <a:rPr lang="en-US" altLang="zh-TW" dirty="0"/>
              <a:t>-</a:t>
            </a:r>
            <a:r>
              <a:rPr lang="zh-TW" altLang="en-US" dirty="0"/>
              <a:t>人員篇</a:t>
            </a:r>
          </a:p>
        </p:txBody>
      </p:sp>
      <p:sp>
        <p:nvSpPr>
          <p:cNvPr id="3" name="投影片編號版面配置區 2">
            <a:extLst>
              <a:ext uri="{FF2B5EF4-FFF2-40B4-BE49-F238E27FC236}">
                <a16:creationId xmlns:a16="http://schemas.microsoft.com/office/drawing/2014/main" id="{39309574-70FF-0975-D1E1-F61FADAE158E}"/>
              </a:ext>
            </a:extLst>
          </p:cNvPr>
          <p:cNvSpPr>
            <a:spLocks noGrp="1"/>
          </p:cNvSpPr>
          <p:nvPr>
            <p:ph type="sldNum" sz="quarter" idx="12"/>
          </p:nvPr>
        </p:nvSpPr>
        <p:spPr/>
        <p:txBody>
          <a:bodyPr/>
          <a:lstStyle/>
          <a:p>
            <a:fld id="{7F65B630-C7FF-41C0-9923-C5E5E29EED81}" type="slidenum">
              <a:rPr lang="zh-CN" altLang="en-US" smtClean="0"/>
              <a:t>16</a:t>
            </a:fld>
            <a:endParaRPr lang="zh-CN" altLang="en-US"/>
          </a:p>
        </p:txBody>
      </p:sp>
      <p:sp>
        <p:nvSpPr>
          <p:cNvPr id="5" name="Text Placeholder 1">
            <a:hlinkClick r:id="rId2" action="ppaction://hlinksldjump"/>
            <a:extLst>
              <a:ext uri="{FF2B5EF4-FFF2-40B4-BE49-F238E27FC236}">
                <a16:creationId xmlns:a16="http://schemas.microsoft.com/office/drawing/2014/main" id="{F860A0F1-6D08-3425-BCAF-81D77E310A96}"/>
              </a:ext>
            </a:extLst>
          </p:cNvPr>
          <p:cNvSpPr txBox="1">
            <a:spLocks/>
          </p:cNvSpPr>
          <p:nvPr/>
        </p:nvSpPr>
        <p:spPr>
          <a:xfrm>
            <a:off x="660400" y="1500188"/>
            <a:ext cx="2836562" cy="798512"/>
          </a:xfrm>
          <a:prstGeom prst="roundRect">
            <a:avLst/>
          </a:prstGeom>
          <a:solidFill>
            <a:schemeClr val="accent6">
              <a:lumMod val="20000"/>
              <a:lumOff val="80000"/>
            </a:schemeClr>
          </a:solidFill>
          <a:ln>
            <a:solidFill>
              <a:schemeClr val="accent6">
                <a:lumMod val="20000"/>
                <a:lumOff val="80000"/>
              </a:schemeClr>
            </a:solidFill>
          </a:ln>
          <a:effectLst>
            <a:outerShdw blurRad="50800" dist="38100" dir="8100000" algn="tr" rotWithShape="0">
              <a:prstClr val="black">
                <a:alpha val="40000"/>
              </a:prstClr>
            </a:outerShdw>
          </a:effectLst>
        </p:spPr>
        <p:txBody>
          <a:bodyPr>
            <a:noAutofit/>
          </a:bodyPr>
          <a:lstStyle>
            <a:defPPr>
              <a:defRPr lang="zh-CN"/>
            </a:defPPr>
            <a:lvl1pPr indent="0" algn="r">
              <a:lnSpc>
                <a:spcPct val="90000"/>
              </a:lnSpc>
              <a:spcBef>
                <a:spcPts val="1000"/>
              </a:spcBef>
              <a:buFont typeface="Arial" panose="020B0604020202020204" pitchFamily="34" charset="0"/>
              <a:buNone/>
              <a:defRPr kumimoji="1" sz="2400" b="1">
                <a:solidFill>
                  <a:schemeClr val="accent6">
                    <a:lumMod val="75000"/>
                  </a:schemeClr>
                </a:solidFill>
                <a:cs typeface="+mn-ea"/>
              </a:defRPr>
            </a:lvl1pPr>
            <a:lvl2pPr marL="685800" indent="-228600">
              <a:lnSpc>
                <a:spcPct val="90000"/>
              </a:lnSpc>
              <a:spcBef>
                <a:spcPts val="500"/>
              </a:spcBef>
              <a:buFont typeface="Arial" panose="020B0604020202020204" pitchFamily="34" charset="0"/>
              <a:buChar char="•"/>
              <a:defRPr sz="1600">
                <a:solidFill>
                  <a:schemeClr val="tx1"/>
                </a:solidFill>
              </a:defRPr>
            </a:lvl2pPr>
            <a:lvl3pPr marL="1143000" indent="-228600">
              <a:lnSpc>
                <a:spcPct val="90000"/>
              </a:lnSpc>
              <a:spcBef>
                <a:spcPts val="500"/>
              </a:spcBef>
              <a:buFont typeface="Arial" panose="020B0604020202020204" pitchFamily="34" charset="0"/>
              <a:buChar char="•"/>
              <a:defRPr sz="1400">
                <a:solidFill>
                  <a:schemeClr val="tx1"/>
                </a:solidFill>
              </a:defRPr>
            </a:lvl3pPr>
            <a:lvl4pPr marL="1600200" indent="-228600">
              <a:lnSpc>
                <a:spcPct val="90000"/>
              </a:lnSpc>
              <a:spcBef>
                <a:spcPts val="500"/>
              </a:spcBef>
              <a:buFont typeface="Arial" panose="020B0604020202020204" pitchFamily="34" charset="0"/>
              <a:buChar char="•"/>
              <a:defRPr sz="1200">
                <a:solidFill>
                  <a:schemeClr val="tx1"/>
                </a:solidFill>
              </a:defRPr>
            </a:lvl4pPr>
            <a:lvl5pPr marL="2057400" indent="-228600">
              <a:lnSpc>
                <a:spcPct val="90000"/>
              </a:lnSpc>
              <a:spcBef>
                <a:spcPts val="500"/>
              </a:spcBef>
              <a:buFont typeface="Arial" panose="020B0604020202020204" pitchFamily="34" charset="0"/>
              <a:buChar char="•"/>
              <a:defRPr sz="1200">
                <a:solidFill>
                  <a:schemeClr val="tx1"/>
                </a:solidFill>
              </a:defRPr>
            </a:lvl5pPr>
            <a:lvl6pPr marL="2514600" indent="-228600">
              <a:lnSpc>
                <a:spcPct val="90000"/>
              </a:lnSpc>
              <a:spcBef>
                <a:spcPts val="500"/>
              </a:spcBef>
              <a:buFont typeface="Arial" panose="020B0604020202020204" pitchFamily="34" charset="0"/>
              <a:buChar char="•"/>
              <a:defRPr>
                <a:solidFill>
                  <a:schemeClr val="tx1"/>
                </a:solidFill>
              </a:defRPr>
            </a:lvl6pPr>
            <a:lvl7pPr marL="2971800" indent="-228600">
              <a:lnSpc>
                <a:spcPct val="90000"/>
              </a:lnSpc>
              <a:spcBef>
                <a:spcPts val="500"/>
              </a:spcBef>
              <a:buFont typeface="Arial" panose="020B0604020202020204" pitchFamily="34" charset="0"/>
              <a:buChar char="•"/>
              <a:defRPr>
                <a:solidFill>
                  <a:schemeClr val="tx1"/>
                </a:solidFill>
              </a:defRPr>
            </a:lvl7pPr>
            <a:lvl8pPr marL="3429000" indent="-228600">
              <a:lnSpc>
                <a:spcPct val="90000"/>
              </a:lnSpc>
              <a:spcBef>
                <a:spcPts val="500"/>
              </a:spcBef>
              <a:buFont typeface="Arial" panose="020B0604020202020204" pitchFamily="34" charset="0"/>
              <a:buChar char="•"/>
              <a:defRPr>
                <a:solidFill>
                  <a:schemeClr val="tx1"/>
                </a:solidFill>
              </a:defRPr>
            </a:lvl8pPr>
            <a:lvl9pPr marL="3886200" indent="-228600">
              <a:lnSpc>
                <a:spcPct val="90000"/>
              </a:lnSpc>
              <a:spcBef>
                <a:spcPts val="500"/>
              </a:spcBef>
              <a:buFont typeface="Arial" panose="020B0604020202020204" pitchFamily="34" charset="0"/>
              <a:buChar char="•"/>
              <a:defRPr>
                <a:solidFill>
                  <a:schemeClr val="tx1"/>
                </a:solidFill>
              </a:defRPr>
            </a:lvl9pPr>
          </a:lstStyle>
          <a:p>
            <a:r>
              <a:rPr lang="zh-TW" altLang="en-US">
                <a:sym typeface="+mn-lt"/>
              </a:rPr>
              <a:t>起聘</a:t>
            </a:r>
            <a:endParaRPr lang="en-US" dirty="0"/>
          </a:p>
        </p:txBody>
      </p:sp>
      <p:sp>
        <p:nvSpPr>
          <p:cNvPr id="8" name="Text Placeholder 1">
            <a:extLst>
              <a:ext uri="{FF2B5EF4-FFF2-40B4-BE49-F238E27FC236}">
                <a16:creationId xmlns:a16="http://schemas.microsoft.com/office/drawing/2014/main" id="{A3D02A33-8EE0-ACA1-6ABC-97AF08D7C3AD}"/>
              </a:ext>
            </a:extLst>
          </p:cNvPr>
          <p:cNvSpPr txBox="1">
            <a:spLocks/>
          </p:cNvSpPr>
          <p:nvPr/>
        </p:nvSpPr>
        <p:spPr>
          <a:xfrm>
            <a:off x="660400" y="2370932"/>
            <a:ext cx="2836562" cy="798512"/>
          </a:xfrm>
          <a:prstGeom prst="roundRect">
            <a:avLst/>
          </a:prstGeom>
          <a:solidFill>
            <a:schemeClr val="accent2"/>
          </a:solidFill>
          <a:ln/>
          <a:effectLst>
            <a:outerShdw blurRad="50800" dist="38100" dir="8100000" algn="tr" rotWithShape="0">
              <a:prstClr val="black">
                <a:alpha val="40000"/>
              </a:prstClr>
            </a:outerShdw>
          </a:effectLst>
        </p:spPr>
        <p:style>
          <a:lnRef idx="2">
            <a:schemeClr val="accent2"/>
          </a:lnRef>
          <a:fillRef idx="1">
            <a:schemeClr val="lt1"/>
          </a:fillRef>
          <a:effectRef idx="0">
            <a:schemeClr val="accent2"/>
          </a:effectRef>
          <a:fontRef idx="minor">
            <a:schemeClr val="dk1"/>
          </a:fontRef>
        </p:style>
        <p:txBody>
          <a:bodyPr>
            <a:noAutofit/>
          </a:bodyPr>
          <a:lstStyle>
            <a:defPPr>
              <a:defRPr lang="zh-CN"/>
            </a:defPPr>
            <a:lvl1pPr indent="0" algn="r">
              <a:lnSpc>
                <a:spcPct val="90000"/>
              </a:lnSpc>
              <a:spcBef>
                <a:spcPts val="1000"/>
              </a:spcBef>
              <a:buFont typeface="Arial" panose="020B0604020202020204" pitchFamily="34" charset="0"/>
              <a:buNone/>
              <a:defRPr kumimoji="1" sz="2400" b="1">
                <a:solidFill>
                  <a:schemeClr val="dk1"/>
                </a:solidFill>
                <a:cs typeface="+mn-ea"/>
              </a:defRPr>
            </a:lvl1pPr>
            <a:lvl2pPr marL="685800" indent="-228600">
              <a:lnSpc>
                <a:spcPct val="90000"/>
              </a:lnSpc>
              <a:spcBef>
                <a:spcPts val="500"/>
              </a:spcBef>
              <a:buFont typeface="Arial" panose="020B0604020202020204" pitchFamily="34" charset="0"/>
              <a:buChar char="•"/>
              <a:defRPr sz="1600">
                <a:solidFill>
                  <a:schemeClr val="dk1"/>
                </a:solidFill>
              </a:defRPr>
            </a:lvl2pPr>
            <a:lvl3pPr marL="1143000" indent="-228600">
              <a:lnSpc>
                <a:spcPct val="90000"/>
              </a:lnSpc>
              <a:spcBef>
                <a:spcPts val="500"/>
              </a:spcBef>
              <a:buFont typeface="Arial" panose="020B0604020202020204" pitchFamily="34" charset="0"/>
              <a:buChar char="•"/>
              <a:defRPr sz="1400">
                <a:solidFill>
                  <a:schemeClr val="dk1"/>
                </a:solidFill>
              </a:defRPr>
            </a:lvl3pPr>
            <a:lvl4pPr marL="1600200" indent="-228600">
              <a:lnSpc>
                <a:spcPct val="90000"/>
              </a:lnSpc>
              <a:spcBef>
                <a:spcPts val="500"/>
              </a:spcBef>
              <a:buFont typeface="Arial" panose="020B0604020202020204" pitchFamily="34" charset="0"/>
              <a:buChar char="•"/>
              <a:defRPr sz="1200">
                <a:solidFill>
                  <a:schemeClr val="dk1"/>
                </a:solidFill>
              </a:defRPr>
            </a:lvl4pPr>
            <a:lvl5pPr marL="2057400" indent="-228600">
              <a:lnSpc>
                <a:spcPct val="90000"/>
              </a:lnSpc>
              <a:spcBef>
                <a:spcPts val="500"/>
              </a:spcBef>
              <a:buFont typeface="Arial" panose="020B0604020202020204" pitchFamily="34" charset="0"/>
              <a:buChar char="•"/>
              <a:defRPr sz="1200">
                <a:solidFill>
                  <a:schemeClr val="dk1"/>
                </a:solidFill>
              </a:defRPr>
            </a:lvl5pPr>
            <a:lvl6pPr marL="2514600" indent="-228600">
              <a:lnSpc>
                <a:spcPct val="90000"/>
              </a:lnSpc>
              <a:spcBef>
                <a:spcPts val="500"/>
              </a:spcBef>
              <a:buFont typeface="Arial" panose="020B0604020202020204" pitchFamily="34" charset="0"/>
              <a:buChar char="•"/>
              <a:defRPr>
                <a:solidFill>
                  <a:schemeClr val="dk1"/>
                </a:solidFill>
              </a:defRPr>
            </a:lvl6pPr>
            <a:lvl7pPr marL="2971800" indent="-228600">
              <a:lnSpc>
                <a:spcPct val="90000"/>
              </a:lnSpc>
              <a:spcBef>
                <a:spcPts val="500"/>
              </a:spcBef>
              <a:buFont typeface="Arial" panose="020B0604020202020204" pitchFamily="34" charset="0"/>
              <a:buChar char="•"/>
              <a:defRPr>
                <a:solidFill>
                  <a:schemeClr val="dk1"/>
                </a:solidFill>
              </a:defRPr>
            </a:lvl7pPr>
            <a:lvl8pPr marL="3429000" indent="-228600">
              <a:lnSpc>
                <a:spcPct val="90000"/>
              </a:lnSpc>
              <a:spcBef>
                <a:spcPts val="500"/>
              </a:spcBef>
              <a:buFont typeface="Arial" panose="020B0604020202020204" pitchFamily="34" charset="0"/>
              <a:buChar char="•"/>
              <a:defRPr>
                <a:solidFill>
                  <a:schemeClr val="dk1"/>
                </a:solidFill>
              </a:defRPr>
            </a:lvl8pPr>
            <a:lvl9pPr marL="3886200" indent="-228600">
              <a:lnSpc>
                <a:spcPct val="90000"/>
              </a:lnSpc>
              <a:spcBef>
                <a:spcPts val="500"/>
              </a:spcBef>
              <a:buFont typeface="Arial" panose="020B0604020202020204" pitchFamily="34" charset="0"/>
              <a:buChar char="•"/>
              <a:defRPr>
                <a:solidFill>
                  <a:schemeClr val="dk1"/>
                </a:solidFill>
              </a:defRPr>
            </a:lvl9pPr>
          </a:lstStyle>
          <a:p>
            <a:r>
              <a:rPr lang="zh-TW" altLang="en-US" dirty="0">
                <a:sym typeface="+mn-lt"/>
              </a:rPr>
              <a:t>繳交資料</a:t>
            </a:r>
          </a:p>
        </p:txBody>
      </p:sp>
      <p:sp>
        <p:nvSpPr>
          <p:cNvPr id="9" name="Text Placeholder 1">
            <a:hlinkClick r:id="rId3" action="ppaction://hlinksldjump"/>
            <a:extLst>
              <a:ext uri="{FF2B5EF4-FFF2-40B4-BE49-F238E27FC236}">
                <a16:creationId xmlns:a16="http://schemas.microsoft.com/office/drawing/2014/main" id="{DE1C2203-53D3-A175-4AA2-E67E3E744194}"/>
              </a:ext>
            </a:extLst>
          </p:cNvPr>
          <p:cNvSpPr txBox="1">
            <a:spLocks/>
          </p:cNvSpPr>
          <p:nvPr/>
        </p:nvSpPr>
        <p:spPr>
          <a:xfrm>
            <a:off x="660400" y="3241676"/>
            <a:ext cx="2836562" cy="798512"/>
          </a:xfrm>
          <a:prstGeom prst="roundRect">
            <a:avLst/>
          </a:prstGeom>
          <a:solidFill>
            <a:schemeClr val="accent6">
              <a:lumMod val="20000"/>
              <a:lumOff val="80000"/>
            </a:schemeClr>
          </a:solidFill>
          <a:ln>
            <a:solidFill>
              <a:schemeClr val="accent6">
                <a:lumMod val="20000"/>
                <a:lumOff val="80000"/>
              </a:schemeClr>
            </a:solidFill>
          </a:ln>
          <a:effectLst>
            <a:outerShdw blurRad="50800" dist="38100" dir="8100000" algn="tr" rotWithShape="0">
              <a:prstClr val="black">
                <a:alpha val="40000"/>
              </a:prstClr>
            </a:outerShdw>
          </a:effectLst>
        </p:spPr>
        <p:txBody>
          <a:bodyPr>
            <a:noAutofit/>
          </a:bodyPr>
          <a:lstStyle>
            <a:defPPr>
              <a:defRPr lang="zh-CN"/>
            </a:defPPr>
            <a:lvl1pPr indent="0" algn="r">
              <a:lnSpc>
                <a:spcPct val="90000"/>
              </a:lnSpc>
              <a:spcBef>
                <a:spcPts val="1000"/>
              </a:spcBef>
              <a:buFont typeface="Arial" panose="020B0604020202020204" pitchFamily="34" charset="0"/>
              <a:buNone/>
              <a:defRPr kumimoji="1" sz="2400" b="1">
                <a:solidFill>
                  <a:schemeClr val="accent6">
                    <a:lumMod val="75000"/>
                  </a:schemeClr>
                </a:solidFill>
                <a:cs typeface="+mn-ea"/>
              </a:defRPr>
            </a:lvl1pPr>
            <a:lvl2pPr marL="685800" indent="-228600">
              <a:lnSpc>
                <a:spcPct val="90000"/>
              </a:lnSpc>
              <a:spcBef>
                <a:spcPts val="500"/>
              </a:spcBef>
              <a:buFont typeface="Arial" panose="020B0604020202020204" pitchFamily="34" charset="0"/>
              <a:buChar char="•"/>
              <a:defRPr sz="1600"/>
            </a:lvl2pPr>
            <a:lvl3pPr marL="1143000" indent="-228600">
              <a:lnSpc>
                <a:spcPct val="90000"/>
              </a:lnSpc>
              <a:spcBef>
                <a:spcPts val="500"/>
              </a:spcBef>
              <a:buFont typeface="Arial" panose="020B0604020202020204" pitchFamily="34" charset="0"/>
              <a:buChar char="•"/>
              <a:defRPr sz="1400"/>
            </a:lvl3pPr>
            <a:lvl4pPr marL="1600200" indent="-228600">
              <a:lnSpc>
                <a:spcPct val="90000"/>
              </a:lnSpc>
              <a:spcBef>
                <a:spcPts val="500"/>
              </a:spcBef>
              <a:buFont typeface="Arial" panose="020B0604020202020204" pitchFamily="34" charset="0"/>
              <a:buChar char="•"/>
              <a:defRPr sz="1200"/>
            </a:lvl4pPr>
            <a:lvl5pPr marL="2057400" indent="-228600">
              <a:lnSpc>
                <a:spcPct val="90000"/>
              </a:lnSpc>
              <a:spcBef>
                <a:spcPts val="500"/>
              </a:spcBef>
              <a:buFont typeface="Arial" panose="020B0604020202020204" pitchFamily="34" charset="0"/>
              <a:buChar char="•"/>
              <a:defRPr sz="1200"/>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r>
              <a:rPr lang="zh-TW" altLang="en-US" dirty="0">
                <a:sym typeface="+mn-lt"/>
              </a:rPr>
              <a:t>核銷所需文件</a:t>
            </a:r>
          </a:p>
        </p:txBody>
      </p:sp>
      <p:sp>
        <p:nvSpPr>
          <p:cNvPr id="10" name="Text Placeholder 1">
            <a:hlinkClick r:id="rId4" action="ppaction://hlinksldjump"/>
            <a:extLst>
              <a:ext uri="{FF2B5EF4-FFF2-40B4-BE49-F238E27FC236}">
                <a16:creationId xmlns:a16="http://schemas.microsoft.com/office/drawing/2014/main" id="{E76693C7-5FEC-2744-4A76-63DA9D2CAF7D}"/>
              </a:ext>
            </a:extLst>
          </p:cNvPr>
          <p:cNvSpPr txBox="1">
            <a:spLocks/>
          </p:cNvSpPr>
          <p:nvPr/>
        </p:nvSpPr>
        <p:spPr>
          <a:xfrm>
            <a:off x="660400" y="4112420"/>
            <a:ext cx="2836562" cy="798512"/>
          </a:xfrm>
          <a:prstGeom prst="roundRect">
            <a:avLst/>
          </a:prstGeom>
          <a:solidFill>
            <a:schemeClr val="accent6">
              <a:lumMod val="20000"/>
              <a:lumOff val="80000"/>
            </a:schemeClr>
          </a:solidFill>
          <a:ln>
            <a:solidFill>
              <a:schemeClr val="accent6">
                <a:lumMod val="20000"/>
                <a:lumOff val="80000"/>
              </a:schemeClr>
            </a:solidFill>
          </a:ln>
          <a:effectLst>
            <a:outerShdw blurRad="50800" dist="38100" dir="8100000" algn="tr" rotWithShape="0">
              <a:prstClr val="black">
                <a:alpha val="40000"/>
              </a:prstClr>
            </a:outerShdw>
          </a:effectLst>
        </p:spPr>
        <p:txBody>
          <a:bodyPr>
            <a:noAutofit/>
          </a:bodyPr>
          <a:lstStyle>
            <a:defPPr>
              <a:defRPr lang="zh-CN"/>
            </a:defPPr>
            <a:lvl1pPr indent="0" algn="r">
              <a:lnSpc>
                <a:spcPct val="90000"/>
              </a:lnSpc>
              <a:spcBef>
                <a:spcPts val="1000"/>
              </a:spcBef>
              <a:buFont typeface="Arial" panose="020B0604020202020204" pitchFamily="34" charset="0"/>
              <a:buNone/>
              <a:defRPr kumimoji="1" sz="2400" b="1">
                <a:solidFill>
                  <a:schemeClr val="accent6">
                    <a:lumMod val="75000"/>
                  </a:schemeClr>
                </a:solidFill>
                <a:cs typeface="+mn-ea"/>
              </a:defRPr>
            </a:lvl1pPr>
            <a:lvl2pPr marL="685800" indent="-228600">
              <a:lnSpc>
                <a:spcPct val="90000"/>
              </a:lnSpc>
              <a:spcBef>
                <a:spcPts val="500"/>
              </a:spcBef>
              <a:buFont typeface="Arial" panose="020B0604020202020204" pitchFamily="34" charset="0"/>
              <a:buChar char="•"/>
              <a:defRPr sz="1600"/>
            </a:lvl2pPr>
            <a:lvl3pPr marL="1143000" indent="-228600">
              <a:lnSpc>
                <a:spcPct val="90000"/>
              </a:lnSpc>
              <a:spcBef>
                <a:spcPts val="500"/>
              </a:spcBef>
              <a:buFont typeface="Arial" panose="020B0604020202020204" pitchFamily="34" charset="0"/>
              <a:buChar char="•"/>
              <a:defRPr sz="1400"/>
            </a:lvl3pPr>
            <a:lvl4pPr marL="1600200" indent="-228600">
              <a:lnSpc>
                <a:spcPct val="90000"/>
              </a:lnSpc>
              <a:spcBef>
                <a:spcPts val="500"/>
              </a:spcBef>
              <a:buFont typeface="Arial" panose="020B0604020202020204" pitchFamily="34" charset="0"/>
              <a:buChar char="•"/>
              <a:defRPr sz="1200"/>
            </a:lvl4pPr>
            <a:lvl5pPr marL="2057400" indent="-228600">
              <a:lnSpc>
                <a:spcPct val="90000"/>
              </a:lnSpc>
              <a:spcBef>
                <a:spcPts val="500"/>
              </a:spcBef>
              <a:buFont typeface="Arial" panose="020B0604020202020204" pitchFamily="34" charset="0"/>
              <a:buChar char="•"/>
              <a:defRPr sz="1200"/>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r>
              <a:rPr lang="zh-TW" altLang="en-US" dirty="0"/>
              <a:t>人員離職</a:t>
            </a:r>
            <a:endParaRPr lang="en-US" dirty="0"/>
          </a:p>
        </p:txBody>
      </p:sp>
      <p:sp>
        <p:nvSpPr>
          <p:cNvPr id="4" name="Text Placeholder 2">
            <a:extLst>
              <a:ext uri="{FF2B5EF4-FFF2-40B4-BE49-F238E27FC236}">
                <a16:creationId xmlns:a16="http://schemas.microsoft.com/office/drawing/2014/main" id="{1E769D80-36D5-3029-2A26-D5390929B93C}"/>
              </a:ext>
            </a:extLst>
          </p:cNvPr>
          <p:cNvSpPr txBox="1">
            <a:spLocks/>
          </p:cNvSpPr>
          <p:nvPr/>
        </p:nvSpPr>
        <p:spPr>
          <a:xfrm>
            <a:off x="3660555" y="1500188"/>
            <a:ext cx="7871045" cy="4633913"/>
          </a:xfrm>
          <a:custGeom>
            <a:avLst/>
            <a:gdLst>
              <a:gd name="connsiteX0" fmla="*/ 0 w 7871045"/>
              <a:gd name="connsiteY0" fmla="*/ 0 h 4633913"/>
              <a:gd name="connsiteX1" fmla="*/ 326086 w 7871045"/>
              <a:gd name="connsiteY1" fmla="*/ 0 h 4633913"/>
              <a:gd name="connsiteX2" fmla="*/ 967014 w 7871045"/>
              <a:gd name="connsiteY2" fmla="*/ 0 h 4633913"/>
              <a:gd name="connsiteX3" fmla="*/ 1529232 w 7871045"/>
              <a:gd name="connsiteY3" fmla="*/ 0 h 4633913"/>
              <a:gd name="connsiteX4" fmla="*/ 1934028 w 7871045"/>
              <a:gd name="connsiteY4" fmla="*/ 0 h 4633913"/>
              <a:gd name="connsiteX5" fmla="*/ 2338825 w 7871045"/>
              <a:gd name="connsiteY5" fmla="*/ 0 h 4633913"/>
              <a:gd name="connsiteX6" fmla="*/ 2743621 w 7871045"/>
              <a:gd name="connsiteY6" fmla="*/ 0 h 4633913"/>
              <a:gd name="connsiteX7" fmla="*/ 3305839 w 7871045"/>
              <a:gd name="connsiteY7" fmla="*/ 0 h 4633913"/>
              <a:gd name="connsiteX8" fmla="*/ 3631925 w 7871045"/>
              <a:gd name="connsiteY8" fmla="*/ 0 h 4633913"/>
              <a:gd name="connsiteX9" fmla="*/ 4194143 w 7871045"/>
              <a:gd name="connsiteY9" fmla="*/ 0 h 4633913"/>
              <a:gd name="connsiteX10" fmla="*/ 4677650 w 7871045"/>
              <a:gd name="connsiteY10" fmla="*/ 0 h 4633913"/>
              <a:gd name="connsiteX11" fmla="*/ 5003736 w 7871045"/>
              <a:gd name="connsiteY11" fmla="*/ 0 h 4633913"/>
              <a:gd name="connsiteX12" fmla="*/ 5487243 w 7871045"/>
              <a:gd name="connsiteY12" fmla="*/ 0 h 4633913"/>
              <a:gd name="connsiteX13" fmla="*/ 6206881 w 7871045"/>
              <a:gd name="connsiteY13" fmla="*/ 0 h 4633913"/>
              <a:gd name="connsiteX14" fmla="*/ 6690388 w 7871045"/>
              <a:gd name="connsiteY14" fmla="*/ 0 h 4633913"/>
              <a:gd name="connsiteX15" fmla="*/ 7331316 w 7871045"/>
              <a:gd name="connsiteY15" fmla="*/ 0 h 4633913"/>
              <a:gd name="connsiteX16" fmla="*/ 7871045 w 7871045"/>
              <a:gd name="connsiteY16" fmla="*/ 0 h 4633913"/>
              <a:gd name="connsiteX17" fmla="*/ 7871045 w 7871045"/>
              <a:gd name="connsiteY17" fmla="*/ 579239 h 4633913"/>
              <a:gd name="connsiteX18" fmla="*/ 7871045 w 7871045"/>
              <a:gd name="connsiteY18" fmla="*/ 1019461 h 4633913"/>
              <a:gd name="connsiteX19" fmla="*/ 7871045 w 7871045"/>
              <a:gd name="connsiteY19" fmla="*/ 1598700 h 4633913"/>
              <a:gd name="connsiteX20" fmla="*/ 7871045 w 7871045"/>
              <a:gd name="connsiteY20" fmla="*/ 2270617 h 4633913"/>
              <a:gd name="connsiteX21" fmla="*/ 7871045 w 7871045"/>
              <a:gd name="connsiteY21" fmla="*/ 2803517 h 4633913"/>
              <a:gd name="connsiteX22" fmla="*/ 7871045 w 7871045"/>
              <a:gd name="connsiteY22" fmla="*/ 3429096 h 4633913"/>
              <a:gd name="connsiteX23" fmla="*/ 7871045 w 7871045"/>
              <a:gd name="connsiteY23" fmla="*/ 4008335 h 4633913"/>
              <a:gd name="connsiteX24" fmla="*/ 7871045 w 7871045"/>
              <a:gd name="connsiteY24" fmla="*/ 4633913 h 4633913"/>
              <a:gd name="connsiteX25" fmla="*/ 7387538 w 7871045"/>
              <a:gd name="connsiteY25" fmla="*/ 4633913 h 4633913"/>
              <a:gd name="connsiteX26" fmla="*/ 6982741 w 7871045"/>
              <a:gd name="connsiteY26" fmla="*/ 4633913 h 4633913"/>
              <a:gd name="connsiteX27" fmla="*/ 6656655 w 7871045"/>
              <a:gd name="connsiteY27" fmla="*/ 4633913 h 4633913"/>
              <a:gd name="connsiteX28" fmla="*/ 5937017 w 7871045"/>
              <a:gd name="connsiteY28" fmla="*/ 4633913 h 4633913"/>
              <a:gd name="connsiteX29" fmla="*/ 5532220 w 7871045"/>
              <a:gd name="connsiteY29" fmla="*/ 4633913 h 4633913"/>
              <a:gd name="connsiteX30" fmla="*/ 4812582 w 7871045"/>
              <a:gd name="connsiteY30" fmla="*/ 4633913 h 4633913"/>
              <a:gd name="connsiteX31" fmla="*/ 4407785 w 7871045"/>
              <a:gd name="connsiteY31" fmla="*/ 4633913 h 4633913"/>
              <a:gd name="connsiteX32" fmla="*/ 3688147 w 7871045"/>
              <a:gd name="connsiteY32" fmla="*/ 4633913 h 4633913"/>
              <a:gd name="connsiteX33" fmla="*/ 3204640 w 7871045"/>
              <a:gd name="connsiteY33" fmla="*/ 4633913 h 4633913"/>
              <a:gd name="connsiteX34" fmla="*/ 2642422 w 7871045"/>
              <a:gd name="connsiteY34" fmla="*/ 4633913 h 4633913"/>
              <a:gd name="connsiteX35" fmla="*/ 1922784 w 7871045"/>
              <a:gd name="connsiteY35" fmla="*/ 4633913 h 4633913"/>
              <a:gd name="connsiteX36" fmla="*/ 1517987 w 7871045"/>
              <a:gd name="connsiteY36" fmla="*/ 4633913 h 4633913"/>
              <a:gd name="connsiteX37" fmla="*/ 955770 w 7871045"/>
              <a:gd name="connsiteY37" fmla="*/ 4633913 h 4633913"/>
              <a:gd name="connsiteX38" fmla="*/ 0 w 7871045"/>
              <a:gd name="connsiteY38" fmla="*/ 4633913 h 4633913"/>
              <a:gd name="connsiteX39" fmla="*/ 0 w 7871045"/>
              <a:gd name="connsiteY39" fmla="*/ 4008335 h 4633913"/>
              <a:gd name="connsiteX40" fmla="*/ 0 w 7871045"/>
              <a:gd name="connsiteY40" fmla="*/ 3382756 h 4633913"/>
              <a:gd name="connsiteX41" fmla="*/ 0 w 7871045"/>
              <a:gd name="connsiteY41" fmla="*/ 2896196 h 4633913"/>
              <a:gd name="connsiteX42" fmla="*/ 0 w 7871045"/>
              <a:gd name="connsiteY42" fmla="*/ 2455974 h 4633913"/>
              <a:gd name="connsiteX43" fmla="*/ 0 w 7871045"/>
              <a:gd name="connsiteY43" fmla="*/ 1969413 h 4633913"/>
              <a:gd name="connsiteX44" fmla="*/ 0 w 7871045"/>
              <a:gd name="connsiteY44" fmla="*/ 1482852 h 4633913"/>
              <a:gd name="connsiteX45" fmla="*/ 0 w 7871045"/>
              <a:gd name="connsiteY45" fmla="*/ 857274 h 4633913"/>
              <a:gd name="connsiteX46" fmla="*/ 0 w 7871045"/>
              <a:gd name="connsiteY46" fmla="*/ 0 h 46339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7871045" h="4633913" fill="none" extrusionOk="0">
                <a:moveTo>
                  <a:pt x="0" y="0"/>
                </a:moveTo>
                <a:cubicBezTo>
                  <a:pt x="123653" y="-29867"/>
                  <a:pt x="167895" y="33143"/>
                  <a:pt x="326086" y="0"/>
                </a:cubicBezTo>
                <a:cubicBezTo>
                  <a:pt x="484277" y="-33143"/>
                  <a:pt x="725792" y="5347"/>
                  <a:pt x="967014" y="0"/>
                </a:cubicBezTo>
                <a:cubicBezTo>
                  <a:pt x="1208236" y="-5347"/>
                  <a:pt x="1376637" y="11771"/>
                  <a:pt x="1529232" y="0"/>
                </a:cubicBezTo>
                <a:cubicBezTo>
                  <a:pt x="1681827" y="-11771"/>
                  <a:pt x="1784147" y="2156"/>
                  <a:pt x="1934028" y="0"/>
                </a:cubicBezTo>
                <a:cubicBezTo>
                  <a:pt x="2083909" y="-2156"/>
                  <a:pt x="2156837" y="16168"/>
                  <a:pt x="2338825" y="0"/>
                </a:cubicBezTo>
                <a:cubicBezTo>
                  <a:pt x="2520813" y="-16168"/>
                  <a:pt x="2551084" y="46601"/>
                  <a:pt x="2743621" y="0"/>
                </a:cubicBezTo>
                <a:cubicBezTo>
                  <a:pt x="2936158" y="-46601"/>
                  <a:pt x="3158589" y="18712"/>
                  <a:pt x="3305839" y="0"/>
                </a:cubicBezTo>
                <a:cubicBezTo>
                  <a:pt x="3453089" y="-18712"/>
                  <a:pt x="3499311" y="34383"/>
                  <a:pt x="3631925" y="0"/>
                </a:cubicBezTo>
                <a:cubicBezTo>
                  <a:pt x="3764539" y="-34383"/>
                  <a:pt x="3995429" y="6235"/>
                  <a:pt x="4194143" y="0"/>
                </a:cubicBezTo>
                <a:cubicBezTo>
                  <a:pt x="4392857" y="-6235"/>
                  <a:pt x="4451430" y="19096"/>
                  <a:pt x="4677650" y="0"/>
                </a:cubicBezTo>
                <a:cubicBezTo>
                  <a:pt x="4903870" y="-19096"/>
                  <a:pt x="4869936" y="25392"/>
                  <a:pt x="5003736" y="0"/>
                </a:cubicBezTo>
                <a:cubicBezTo>
                  <a:pt x="5137536" y="-25392"/>
                  <a:pt x="5310949" y="47993"/>
                  <a:pt x="5487243" y="0"/>
                </a:cubicBezTo>
                <a:cubicBezTo>
                  <a:pt x="5663537" y="-47993"/>
                  <a:pt x="6041632" y="35838"/>
                  <a:pt x="6206881" y="0"/>
                </a:cubicBezTo>
                <a:cubicBezTo>
                  <a:pt x="6372130" y="-35838"/>
                  <a:pt x="6520001" y="43174"/>
                  <a:pt x="6690388" y="0"/>
                </a:cubicBezTo>
                <a:cubicBezTo>
                  <a:pt x="6860775" y="-43174"/>
                  <a:pt x="7173404" y="60206"/>
                  <a:pt x="7331316" y="0"/>
                </a:cubicBezTo>
                <a:cubicBezTo>
                  <a:pt x="7489228" y="-60206"/>
                  <a:pt x="7605599" y="2126"/>
                  <a:pt x="7871045" y="0"/>
                </a:cubicBezTo>
                <a:cubicBezTo>
                  <a:pt x="7922751" y="237648"/>
                  <a:pt x="7811727" y="437669"/>
                  <a:pt x="7871045" y="579239"/>
                </a:cubicBezTo>
                <a:cubicBezTo>
                  <a:pt x="7930363" y="720809"/>
                  <a:pt x="7864529" y="839525"/>
                  <a:pt x="7871045" y="1019461"/>
                </a:cubicBezTo>
                <a:cubicBezTo>
                  <a:pt x="7877561" y="1199397"/>
                  <a:pt x="7802656" y="1314308"/>
                  <a:pt x="7871045" y="1598700"/>
                </a:cubicBezTo>
                <a:cubicBezTo>
                  <a:pt x="7939434" y="1883092"/>
                  <a:pt x="7803071" y="1976685"/>
                  <a:pt x="7871045" y="2270617"/>
                </a:cubicBezTo>
                <a:cubicBezTo>
                  <a:pt x="7939019" y="2564549"/>
                  <a:pt x="7824967" y="2645283"/>
                  <a:pt x="7871045" y="2803517"/>
                </a:cubicBezTo>
                <a:cubicBezTo>
                  <a:pt x="7917123" y="2961751"/>
                  <a:pt x="7862982" y="3265802"/>
                  <a:pt x="7871045" y="3429096"/>
                </a:cubicBezTo>
                <a:cubicBezTo>
                  <a:pt x="7879108" y="3592390"/>
                  <a:pt x="7865464" y="3721294"/>
                  <a:pt x="7871045" y="4008335"/>
                </a:cubicBezTo>
                <a:cubicBezTo>
                  <a:pt x="7876626" y="4295376"/>
                  <a:pt x="7813436" y="4481985"/>
                  <a:pt x="7871045" y="4633913"/>
                </a:cubicBezTo>
                <a:cubicBezTo>
                  <a:pt x="7681819" y="4646780"/>
                  <a:pt x="7588033" y="4619750"/>
                  <a:pt x="7387538" y="4633913"/>
                </a:cubicBezTo>
                <a:cubicBezTo>
                  <a:pt x="7187043" y="4648076"/>
                  <a:pt x="7102993" y="4593881"/>
                  <a:pt x="6982741" y="4633913"/>
                </a:cubicBezTo>
                <a:cubicBezTo>
                  <a:pt x="6862489" y="4673945"/>
                  <a:pt x="6737872" y="4600876"/>
                  <a:pt x="6656655" y="4633913"/>
                </a:cubicBezTo>
                <a:cubicBezTo>
                  <a:pt x="6575438" y="4666950"/>
                  <a:pt x="6259868" y="4595914"/>
                  <a:pt x="5937017" y="4633913"/>
                </a:cubicBezTo>
                <a:cubicBezTo>
                  <a:pt x="5614166" y="4671912"/>
                  <a:pt x="5726845" y="4606390"/>
                  <a:pt x="5532220" y="4633913"/>
                </a:cubicBezTo>
                <a:cubicBezTo>
                  <a:pt x="5337595" y="4661436"/>
                  <a:pt x="5046855" y="4597508"/>
                  <a:pt x="4812582" y="4633913"/>
                </a:cubicBezTo>
                <a:cubicBezTo>
                  <a:pt x="4578309" y="4670318"/>
                  <a:pt x="4533679" y="4591819"/>
                  <a:pt x="4407785" y="4633913"/>
                </a:cubicBezTo>
                <a:cubicBezTo>
                  <a:pt x="4281891" y="4676007"/>
                  <a:pt x="3836342" y="4572524"/>
                  <a:pt x="3688147" y="4633913"/>
                </a:cubicBezTo>
                <a:cubicBezTo>
                  <a:pt x="3539952" y="4695302"/>
                  <a:pt x="3440761" y="4633059"/>
                  <a:pt x="3204640" y="4633913"/>
                </a:cubicBezTo>
                <a:cubicBezTo>
                  <a:pt x="2968519" y="4634767"/>
                  <a:pt x="2762886" y="4602952"/>
                  <a:pt x="2642422" y="4633913"/>
                </a:cubicBezTo>
                <a:cubicBezTo>
                  <a:pt x="2521958" y="4664874"/>
                  <a:pt x="2148288" y="4561971"/>
                  <a:pt x="1922784" y="4633913"/>
                </a:cubicBezTo>
                <a:cubicBezTo>
                  <a:pt x="1697280" y="4705855"/>
                  <a:pt x="1611673" y="4618511"/>
                  <a:pt x="1517987" y="4633913"/>
                </a:cubicBezTo>
                <a:cubicBezTo>
                  <a:pt x="1424301" y="4649315"/>
                  <a:pt x="1214937" y="4567956"/>
                  <a:pt x="955770" y="4633913"/>
                </a:cubicBezTo>
                <a:cubicBezTo>
                  <a:pt x="696603" y="4699870"/>
                  <a:pt x="339907" y="4528180"/>
                  <a:pt x="0" y="4633913"/>
                </a:cubicBezTo>
                <a:cubicBezTo>
                  <a:pt x="-41043" y="4398829"/>
                  <a:pt x="74680" y="4187407"/>
                  <a:pt x="0" y="4008335"/>
                </a:cubicBezTo>
                <a:cubicBezTo>
                  <a:pt x="-74680" y="3829263"/>
                  <a:pt x="41774" y="3635246"/>
                  <a:pt x="0" y="3382756"/>
                </a:cubicBezTo>
                <a:cubicBezTo>
                  <a:pt x="-41774" y="3130266"/>
                  <a:pt x="10115" y="3055061"/>
                  <a:pt x="0" y="2896196"/>
                </a:cubicBezTo>
                <a:cubicBezTo>
                  <a:pt x="-10115" y="2737331"/>
                  <a:pt x="4233" y="2592575"/>
                  <a:pt x="0" y="2455974"/>
                </a:cubicBezTo>
                <a:cubicBezTo>
                  <a:pt x="-4233" y="2319373"/>
                  <a:pt x="55775" y="2086252"/>
                  <a:pt x="0" y="1969413"/>
                </a:cubicBezTo>
                <a:cubicBezTo>
                  <a:pt x="-55775" y="1852574"/>
                  <a:pt x="9972" y="1686394"/>
                  <a:pt x="0" y="1482852"/>
                </a:cubicBezTo>
                <a:cubicBezTo>
                  <a:pt x="-9972" y="1279310"/>
                  <a:pt x="61537" y="1085443"/>
                  <a:pt x="0" y="857274"/>
                </a:cubicBezTo>
                <a:cubicBezTo>
                  <a:pt x="-61537" y="629105"/>
                  <a:pt x="94836" y="309853"/>
                  <a:pt x="0" y="0"/>
                </a:cubicBezTo>
                <a:close/>
              </a:path>
              <a:path w="7871045" h="4633913" stroke="0" extrusionOk="0">
                <a:moveTo>
                  <a:pt x="0" y="0"/>
                </a:moveTo>
                <a:cubicBezTo>
                  <a:pt x="168133" y="-40368"/>
                  <a:pt x="262359" y="33426"/>
                  <a:pt x="404797" y="0"/>
                </a:cubicBezTo>
                <a:cubicBezTo>
                  <a:pt x="547235" y="-33426"/>
                  <a:pt x="845106" y="2802"/>
                  <a:pt x="967014" y="0"/>
                </a:cubicBezTo>
                <a:cubicBezTo>
                  <a:pt x="1088922" y="-2802"/>
                  <a:pt x="1216336" y="11577"/>
                  <a:pt x="1371811" y="0"/>
                </a:cubicBezTo>
                <a:cubicBezTo>
                  <a:pt x="1527286" y="-11577"/>
                  <a:pt x="1548524" y="27418"/>
                  <a:pt x="1697897" y="0"/>
                </a:cubicBezTo>
                <a:cubicBezTo>
                  <a:pt x="1847270" y="-27418"/>
                  <a:pt x="2096908" y="11187"/>
                  <a:pt x="2260114" y="0"/>
                </a:cubicBezTo>
                <a:cubicBezTo>
                  <a:pt x="2423320" y="-11187"/>
                  <a:pt x="2706890" y="33476"/>
                  <a:pt x="2822332" y="0"/>
                </a:cubicBezTo>
                <a:cubicBezTo>
                  <a:pt x="2937774" y="-33476"/>
                  <a:pt x="3305803" y="73300"/>
                  <a:pt x="3463260" y="0"/>
                </a:cubicBezTo>
                <a:cubicBezTo>
                  <a:pt x="3620717" y="-73300"/>
                  <a:pt x="3705838" y="9361"/>
                  <a:pt x="3868056" y="0"/>
                </a:cubicBezTo>
                <a:cubicBezTo>
                  <a:pt x="4030274" y="-9361"/>
                  <a:pt x="4283313" y="68290"/>
                  <a:pt x="4587695" y="0"/>
                </a:cubicBezTo>
                <a:cubicBezTo>
                  <a:pt x="4892077" y="-68290"/>
                  <a:pt x="4875405" y="23182"/>
                  <a:pt x="5149912" y="0"/>
                </a:cubicBezTo>
                <a:cubicBezTo>
                  <a:pt x="5424419" y="-23182"/>
                  <a:pt x="5514800" y="32378"/>
                  <a:pt x="5869551" y="0"/>
                </a:cubicBezTo>
                <a:cubicBezTo>
                  <a:pt x="6224302" y="-32378"/>
                  <a:pt x="6098629" y="14484"/>
                  <a:pt x="6195637" y="0"/>
                </a:cubicBezTo>
                <a:cubicBezTo>
                  <a:pt x="6292645" y="-14484"/>
                  <a:pt x="6577535" y="52880"/>
                  <a:pt x="6915275" y="0"/>
                </a:cubicBezTo>
                <a:cubicBezTo>
                  <a:pt x="7253015" y="-52880"/>
                  <a:pt x="7590844" y="27000"/>
                  <a:pt x="7871045" y="0"/>
                </a:cubicBezTo>
                <a:cubicBezTo>
                  <a:pt x="7920923" y="182534"/>
                  <a:pt x="7859642" y="378682"/>
                  <a:pt x="7871045" y="486561"/>
                </a:cubicBezTo>
                <a:cubicBezTo>
                  <a:pt x="7882448" y="594440"/>
                  <a:pt x="7862160" y="850552"/>
                  <a:pt x="7871045" y="1019461"/>
                </a:cubicBezTo>
                <a:cubicBezTo>
                  <a:pt x="7879930" y="1188370"/>
                  <a:pt x="7859895" y="1293348"/>
                  <a:pt x="7871045" y="1506022"/>
                </a:cubicBezTo>
                <a:cubicBezTo>
                  <a:pt x="7882195" y="1718696"/>
                  <a:pt x="7825466" y="1889121"/>
                  <a:pt x="7871045" y="1992583"/>
                </a:cubicBezTo>
                <a:cubicBezTo>
                  <a:pt x="7916624" y="2096045"/>
                  <a:pt x="7854312" y="2352177"/>
                  <a:pt x="7871045" y="2664500"/>
                </a:cubicBezTo>
                <a:cubicBezTo>
                  <a:pt x="7887778" y="2976823"/>
                  <a:pt x="7855759" y="3069626"/>
                  <a:pt x="7871045" y="3336417"/>
                </a:cubicBezTo>
                <a:cubicBezTo>
                  <a:pt x="7886331" y="3603208"/>
                  <a:pt x="7865757" y="3670571"/>
                  <a:pt x="7871045" y="3776639"/>
                </a:cubicBezTo>
                <a:cubicBezTo>
                  <a:pt x="7876333" y="3882707"/>
                  <a:pt x="7789473" y="4276739"/>
                  <a:pt x="7871045" y="4633913"/>
                </a:cubicBezTo>
                <a:cubicBezTo>
                  <a:pt x="7745780" y="4663000"/>
                  <a:pt x="7508010" y="4595397"/>
                  <a:pt x="7308828" y="4633913"/>
                </a:cubicBezTo>
                <a:cubicBezTo>
                  <a:pt x="7109646" y="4672429"/>
                  <a:pt x="7066782" y="4633281"/>
                  <a:pt x="6904031" y="4633913"/>
                </a:cubicBezTo>
                <a:cubicBezTo>
                  <a:pt x="6741280" y="4634545"/>
                  <a:pt x="6574316" y="4628433"/>
                  <a:pt x="6263103" y="4633913"/>
                </a:cubicBezTo>
                <a:cubicBezTo>
                  <a:pt x="5951890" y="4639393"/>
                  <a:pt x="5998862" y="4611927"/>
                  <a:pt x="5779596" y="4633913"/>
                </a:cubicBezTo>
                <a:cubicBezTo>
                  <a:pt x="5560330" y="4655899"/>
                  <a:pt x="5550819" y="4624485"/>
                  <a:pt x="5374799" y="4633913"/>
                </a:cubicBezTo>
                <a:cubicBezTo>
                  <a:pt x="5198779" y="4643341"/>
                  <a:pt x="5090737" y="4585332"/>
                  <a:pt x="4812582" y="4633913"/>
                </a:cubicBezTo>
                <a:cubicBezTo>
                  <a:pt x="4534427" y="4682494"/>
                  <a:pt x="4440491" y="4600210"/>
                  <a:pt x="4171654" y="4633913"/>
                </a:cubicBezTo>
                <a:cubicBezTo>
                  <a:pt x="3902817" y="4667616"/>
                  <a:pt x="3914405" y="4628558"/>
                  <a:pt x="3688147" y="4633913"/>
                </a:cubicBezTo>
                <a:cubicBezTo>
                  <a:pt x="3461889" y="4639268"/>
                  <a:pt x="3439928" y="4633069"/>
                  <a:pt x="3204640" y="4633913"/>
                </a:cubicBezTo>
                <a:cubicBezTo>
                  <a:pt x="2969352" y="4634757"/>
                  <a:pt x="2962033" y="4594792"/>
                  <a:pt x="2721133" y="4633913"/>
                </a:cubicBezTo>
                <a:cubicBezTo>
                  <a:pt x="2480233" y="4673034"/>
                  <a:pt x="2479073" y="4589562"/>
                  <a:pt x="2316336" y="4633913"/>
                </a:cubicBezTo>
                <a:cubicBezTo>
                  <a:pt x="2153599" y="4678264"/>
                  <a:pt x="1891859" y="4616501"/>
                  <a:pt x="1596698" y="4633913"/>
                </a:cubicBezTo>
                <a:cubicBezTo>
                  <a:pt x="1301537" y="4651325"/>
                  <a:pt x="1313915" y="4612924"/>
                  <a:pt x="1034480" y="4633913"/>
                </a:cubicBezTo>
                <a:cubicBezTo>
                  <a:pt x="755045" y="4654902"/>
                  <a:pt x="863786" y="4604953"/>
                  <a:pt x="708394" y="4633913"/>
                </a:cubicBezTo>
                <a:cubicBezTo>
                  <a:pt x="553002" y="4662873"/>
                  <a:pt x="217387" y="4549357"/>
                  <a:pt x="0" y="4633913"/>
                </a:cubicBezTo>
                <a:cubicBezTo>
                  <a:pt x="-36205" y="4367635"/>
                  <a:pt x="64089" y="4163486"/>
                  <a:pt x="0" y="4008335"/>
                </a:cubicBezTo>
                <a:cubicBezTo>
                  <a:pt x="-64089" y="3853184"/>
                  <a:pt x="53066" y="3690924"/>
                  <a:pt x="0" y="3382756"/>
                </a:cubicBezTo>
                <a:cubicBezTo>
                  <a:pt x="-53066" y="3074588"/>
                  <a:pt x="45952" y="2938968"/>
                  <a:pt x="0" y="2757178"/>
                </a:cubicBezTo>
                <a:cubicBezTo>
                  <a:pt x="-45952" y="2575388"/>
                  <a:pt x="51652" y="2426882"/>
                  <a:pt x="0" y="2177939"/>
                </a:cubicBezTo>
                <a:cubicBezTo>
                  <a:pt x="-51652" y="1928996"/>
                  <a:pt x="3670" y="1797154"/>
                  <a:pt x="0" y="1645039"/>
                </a:cubicBezTo>
                <a:cubicBezTo>
                  <a:pt x="-3670" y="1492924"/>
                  <a:pt x="55822" y="1165009"/>
                  <a:pt x="0" y="973122"/>
                </a:cubicBezTo>
                <a:cubicBezTo>
                  <a:pt x="-55822" y="781235"/>
                  <a:pt x="53196" y="334798"/>
                  <a:pt x="0" y="0"/>
                </a:cubicBezTo>
                <a:close/>
              </a:path>
            </a:pathLst>
          </a:custGeom>
          <a:solidFill>
            <a:schemeClr val="bg1">
              <a:lumMod val="95000"/>
            </a:schemeClr>
          </a:solidFill>
          <a:ln w="57150">
            <a:solidFill>
              <a:schemeClr val="tx1"/>
            </a:solidFill>
            <a:extLst>
              <a:ext uri="{C807C97D-BFC1-408E-A445-0C87EB9F89A2}">
                <ask:lineSketchStyleProps xmlns:ask="http://schemas.microsoft.com/office/drawing/2018/sketchyshapes" sd="3223621313">
                  <a:prstGeom prst="rect">
                    <a:avLst/>
                  </a:prstGeom>
                  <ask:type>
                    <ask:lineSketchScribble/>
                  </ask:type>
                </ask:lineSketchStyleProps>
              </a:ext>
            </a:extLst>
          </a:ln>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1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2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800100" lvl="1" indent="-342900">
              <a:buFont typeface="+mj-lt"/>
              <a:buAutoNum type="arabicPeriod"/>
            </a:pPr>
            <a:endParaRPr lang="en-US" altLang="zh-TW" sz="2400" dirty="0">
              <a:solidFill>
                <a:schemeClr val="tx1"/>
              </a:solidFill>
              <a:latin typeface="微軟正黑體" panose="020B0604030504040204" pitchFamily="34" charset="-120"/>
              <a:ea typeface="微軟正黑體" panose="020B0604030504040204" pitchFamily="34" charset="-120"/>
            </a:endParaRPr>
          </a:p>
          <a:p>
            <a:pPr marL="800100" lvl="1" indent="-342900">
              <a:buFont typeface="+mj-lt"/>
              <a:buAutoNum type="arabicPeriod"/>
            </a:pPr>
            <a:endParaRPr lang="en-US" altLang="zh-TW" sz="2400" dirty="0">
              <a:latin typeface="微軟正黑體" panose="020B0604030504040204" pitchFamily="34" charset="-120"/>
              <a:ea typeface="微軟正黑體" panose="020B0604030504040204" pitchFamily="34" charset="-120"/>
            </a:endParaRPr>
          </a:p>
          <a:p>
            <a:pPr marL="457200" lvl="1" indent="0">
              <a:buNone/>
            </a:pPr>
            <a:endParaRPr lang="en-US" altLang="zh-TW" sz="2400" dirty="0">
              <a:latin typeface="微軟正黑體" panose="020B0604030504040204" pitchFamily="34" charset="-120"/>
              <a:ea typeface="微軟正黑體" panose="020B0604030504040204" pitchFamily="34" charset="-120"/>
            </a:endParaRPr>
          </a:p>
          <a:p>
            <a:pPr marL="800100" lvl="1" indent="-342900">
              <a:buFont typeface="+mj-lt"/>
              <a:buAutoNum type="arabicPeriod"/>
            </a:pPr>
            <a:r>
              <a:rPr lang="zh-TW" altLang="en-US" sz="2200" dirty="0">
                <a:solidFill>
                  <a:schemeClr val="tx1"/>
                </a:solidFill>
                <a:latin typeface="微軟正黑體" panose="020B0604030504040204" pitchFamily="34" charset="-120"/>
                <a:ea typeface="微軟正黑體" panose="020B0604030504040204" pitchFamily="34" charset="-120"/>
              </a:rPr>
              <a:t>研究人員證件粘貼單</a:t>
            </a:r>
          </a:p>
          <a:p>
            <a:pPr marL="800100" lvl="1" indent="-342900">
              <a:buFont typeface="+mj-lt"/>
              <a:buAutoNum type="arabicPeriod"/>
            </a:pPr>
            <a:r>
              <a:rPr lang="zh-TW" altLang="en-US" sz="2200" dirty="0">
                <a:solidFill>
                  <a:schemeClr val="tx1"/>
                </a:solidFill>
                <a:latin typeface="微軟正黑體" panose="020B0604030504040204" pitchFamily="34" charset="-120"/>
                <a:ea typeface="微軟正黑體" panose="020B0604030504040204" pitchFamily="34" charset="-120"/>
              </a:rPr>
              <a:t>研究計畫學生兼任人員學習</a:t>
            </a:r>
            <a:r>
              <a:rPr lang="en-US" altLang="zh-TW" sz="2200" dirty="0">
                <a:solidFill>
                  <a:schemeClr val="tx1"/>
                </a:solidFill>
                <a:latin typeface="微軟正黑體" panose="020B0604030504040204" pitchFamily="34" charset="-120"/>
                <a:ea typeface="微軟正黑體" panose="020B0604030504040204" pitchFamily="34" charset="-120"/>
              </a:rPr>
              <a:t>/</a:t>
            </a:r>
            <a:r>
              <a:rPr lang="zh-TW" altLang="en-US" sz="2200" dirty="0">
                <a:solidFill>
                  <a:schemeClr val="tx1"/>
                </a:solidFill>
                <a:latin typeface="微軟正黑體" panose="020B0604030504040204" pitchFamily="34" charset="-120"/>
                <a:ea typeface="微軟正黑體" panose="020B0604030504040204" pitchFamily="34" charset="-120"/>
              </a:rPr>
              <a:t>勞雇關係同意書</a:t>
            </a:r>
          </a:p>
          <a:p>
            <a:pPr marL="800100" lvl="1" indent="-342900">
              <a:buFont typeface="+mj-lt"/>
              <a:buAutoNum type="arabicPeriod"/>
            </a:pPr>
            <a:r>
              <a:rPr lang="zh-TW" altLang="en-US" sz="2200" dirty="0">
                <a:solidFill>
                  <a:schemeClr val="tx1"/>
                </a:solidFill>
                <a:latin typeface="微軟正黑體" panose="020B0604030504040204" pitchFamily="34" charset="-120"/>
                <a:ea typeface="微軟正黑體" panose="020B0604030504040204" pitchFamily="34" charset="-120"/>
              </a:rPr>
              <a:t>研究計畫兼任人員及臨時工勞雇契約</a:t>
            </a:r>
            <a:r>
              <a:rPr lang="en-US" altLang="zh-TW" sz="2200" dirty="0">
                <a:solidFill>
                  <a:schemeClr val="tx1"/>
                </a:solidFill>
                <a:latin typeface="微軟正黑體" panose="020B0604030504040204" pitchFamily="34" charset="-120"/>
                <a:ea typeface="微軟正黑體" panose="020B0604030504040204" pitchFamily="34" charset="-120"/>
              </a:rPr>
              <a:t>1</a:t>
            </a:r>
            <a:r>
              <a:rPr lang="zh-TW" altLang="en-US" sz="2200" dirty="0">
                <a:solidFill>
                  <a:schemeClr val="tx1"/>
                </a:solidFill>
                <a:latin typeface="微軟正黑體" panose="020B0604030504040204" pitchFamily="34" charset="-120"/>
                <a:ea typeface="微軟正黑體" panose="020B0604030504040204" pitchFamily="34" charset="-120"/>
              </a:rPr>
              <a:t>式</a:t>
            </a:r>
            <a:r>
              <a:rPr lang="en-US" altLang="zh-TW" sz="2200" dirty="0">
                <a:solidFill>
                  <a:schemeClr val="tx1"/>
                </a:solidFill>
                <a:latin typeface="微軟正黑體" panose="020B0604030504040204" pitchFamily="34" charset="-120"/>
                <a:ea typeface="微軟正黑體" panose="020B0604030504040204" pitchFamily="34" charset="-120"/>
              </a:rPr>
              <a:t>3</a:t>
            </a:r>
            <a:r>
              <a:rPr lang="zh-TW" altLang="en-US" sz="2200" dirty="0">
                <a:solidFill>
                  <a:schemeClr val="tx1"/>
                </a:solidFill>
                <a:latin typeface="微軟正黑體" panose="020B0604030504040204" pitchFamily="34" charset="-120"/>
                <a:ea typeface="微軟正黑體" panose="020B0604030504040204" pitchFamily="34" charset="-120"/>
              </a:rPr>
              <a:t>份</a:t>
            </a:r>
          </a:p>
          <a:p>
            <a:pPr marL="800100" lvl="1" indent="-342900">
              <a:buFont typeface="+mj-lt"/>
              <a:buAutoNum type="arabicPeriod"/>
            </a:pPr>
            <a:endParaRPr lang="en-US" altLang="zh-TW" sz="2400" dirty="0">
              <a:latin typeface="微軟正黑體" panose="020B0604030504040204" pitchFamily="34" charset="-120"/>
              <a:ea typeface="微軟正黑體" panose="020B0604030504040204" pitchFamily="34" charset="-120"/>
            </a:endParaRPr>
          </a:p>
          <a:p>
            <a:pPr marL="914400" lvl="1" indent="-457200">
              <a:buFont typeface="+mj-lt"/>
              <a:buAutoNum type="arabicPeriod"/>
            </a:pPr>
            <a:endParaRPr lang="en-US" altLang="zh-TW" sz="2200" dirty="0">
              <a:latin typeface="微軟正黑體" panose="020B0604030504040204" pitchFamily="34" charset="-120"/>
              <a:ea typeface="微軟正黑體" panose="020B0604030504040204" pitchFamily="34" charset="-120"/>
            </a:endParaRPr>
          </a:p>
          <a:p>
            <a:pPr marL="457200" lvl="1" indent="0">
              <a:buNone/>
            </a:pPr>
            <a:endParaRPr lang="en-US" altLang="zh-TW" sz="2200" dirty="0">
              <a:latin typeface="微軟正黑體" panose="020B0604030504040204" pitchFamily="34" charset="-120"/>
              <a:ea typeface="微軟正黑體" panose="020B0604030504040204" pitchFamily="34" charset="-120"/>
            </a:endParaRPr>
          </a:p>
          <a:p>
            <a:pPr marL="914400" lvl="1" indent="-457200">
              <a:buFont typeface="+mj-lt"/>
              <a:buAutoNum type="arabicPeriod"/>
            </a:pPr>
            <a:r>
              <a:rPr lang="zh-TW" altLang="en-US" sz="2200" dirty="0">
                <a:latin typeface="微軟正黑體" panose="020B0604030504040204" pitchFamily="34" charset="-120"/>
                <a:ea typeface="微軟正黑體" panose="020B0604030504040204" pitchFamily="34" charset="-120"/>
              </a:rPr>
              <a:t>約用臨時工申請書</a:t>
            </a:r>
          </a:p>
          <a:p>
            <a:pPr marL="914400" lvl="1" indent="-457200">
              <a:buFont typeface="+mj-lt"/>
              <a:buAutoNum type="arabicPeriod"/>
            </a:pPr>
            <a:r>
              <a:rPr lang="zh-TW" altLang="en-US" sz="2200" dirty="0">
                <a:latin typeface="微軟正黑體" panose="020B0604030504040204" pitchFamily="34" charset="-120"/>
                <a:ea typeface="微軟正黑體" panose="020B0604030504040204" pitchFamily="34" charset="-120"/>
              </a:rPr>
              <a:t>研究人員證件粘貼單</a:t>
            </a:r>
          </a:p>
          <a:p>
            <a:pPr marL="914400" lvl="1" indent="-457200">
              <a:buFont typeface="+mj-lt"/>
              <a:buAutoNum type="arabicPeriod"/>
            </a:pPr>
            <a:r>
              <a:rPr lang="zh-TW" altLang="en-US" sz="2200" dirty="0">
                <a:latin typeface="微軟正黑體" panose="020B0604030504040204" pitchFamily="34" charset="-120"/>
                <a:ea typeface="微軟正黑體" panose="020B0604030504040204" pitchFamily="34" charset="-120"/>
              </a:rPr>
              <a:t>研究計畫兼任人員及臨時工勞雇契約</a:t>
            </a:r>
            <a:r>
              <a:rPr lang="en-US" altLang="zh-TW" sz="2200" dirty="0">
                <a:latin typeface="微軟正黑體" panose="020B0604030504040204" pitchFamily="34" charset="-120"/>
                <a:ea typeface="微軟正黑體" panose="020B0604030504040204" pitchFamily="34" charset="-120"/>
              </a:rPr>
              <a:t>1</a:t>
            </a:r>
            <a:r>
              <a:rPr lang="zh-TW" altLang="en-US" sz="2200" dirty="0">
                <a:latin typeface="微軟正黑體" panose="020B0604030504040204" pitchFamily="34" charset="-120"/>
                <a:ea typeface="微軟正黑體" panose="020B0604030504040204" pitchFamily="34" charset="-120"/>
              </a:rPr>
              <a:t>式</a:t>
            </a:r>
            <a:r>
              <a:rPr lang="en-US" altLang="zh-TW" sz="2200" dirty="0">
                <a:latin typeface="微軟正黑體" panose="020B0604030504040204" pitchFamily="34" charset="-120"/>
                <a:ea typeface="微軟正黑體" panose="020B0604030504040204" pitchFamily="34" charset="-120"/>
              </a:rPr>
              <a:t>3</a:t>
            </a:r>
            <a:r>
              <a:rPr lang="zh-TW" altLang="en-US" sz="2200" dirty="0">
                <a:latin typeface="微軟正黑體" panose="020B0604030504040204" pitchFamily="34" charset="-120"/>
                <a:ea typeface="微軟正黑體" panose="020B0604030504040204" pitchFamily="34" charset="-120"/>
              </a:rPr>
              <a:t>份</a:t>
            </a:r>
          </a:p>
          <a:p>
            <a:pPr marL="800100" lvl="1" indent="-342900">
              <a:buFont typeface="+mj-lt"/>
              <a:buAutoNum type="arabicPeriod"/>
            </a:pPr>
            <a:endParaRPr lang="en-US" altLang="zh-TW" sz="2400" dirty="0">
              <a:latin typeface="微軟正黑體" panose="020B0604030504040204" pitchFamily="34" charset="-120"/>
              <a:ea typeface="微軟正黑體" panose="020B0604030504040204" pitchFamily="34" charset="-120"/>
            </a:endParaRPr>
          </a:p>
          <a:p>
            <a:pPr marL="800100" lvl="1" indent="-342900">
              <a:buFont typeface="+mj-lt"/>
              <a:buAutoNum type="arabicPeriod"/>
            </a:pPr>
            <a:endParaRPr lang="zh-TW" altLang="en-US" sz="2400" dirty="0">
              <a:solidFill>
                <a:schemeClr val="tx1"/>
              </a:solidFill>
            </a:endParaRPr>
          </a:p>
        </p:txBody>
      </p:sp>
      <p:grpSp>
        <p:nvGrpSpPr>
          <p:cNvPr id="15" name="群組 14">
            <a:extLst>
              <a:ext uri="{FF2B5EF4-FFF2-40B4-BE49-F238E27FC236}">
                <a16:creationId xmlns:a16="http://schemas.microsoft.com/office/drawing/2014/main" id="{222F3EB4-20AB-38AA-3ADD-95131E8D6344}"/>
              </a:ext>
            </a:extLst>
          </p:cNvPr>
          <p:cNvGrpSpPr/>
          <p:nvPr/>
        </p:nvGrpSpPr>
        <p:grpSpPr>
          <a:xfrm>
            <a:off x="3778171" y="1663360"/>
            <a:ext cx="2593626" cy="978998"/>
            <a:chOff x="3778171" y="1663360"/>
            <a:chExt cx="2593626" cy="978998"/>
          </a:xfrm>
        </p:grpSpPr>
        <p:sp>
          <p:nvSpPr>
            <p:cNvPr id="6" name="矩形: 圓角 5">
              <a:extLst>
                <a:ext uri="{FF2B5EF4-FFF2-40B4-BE49-F238E27FC236}">
                  <a16:creationId xmlns:a16="http://schemas.microsoft.com/office/drawing/2014/main" id="{E52CDF10-D6B7-BDC1-1854-E552FF263656}"/>
                </a:ext>
              </a:extLst>
            </p:cNvPr>
            <p:cNvSpPr/>
            <p:nvPr/>
          </p:nvSpPr>
          <p:spPr>
            <a:xfrm>
              <a:off x="4212405" y="2185158"/>
              <a:ext cx="2159392" cy="457200"/>
            </a:xfrm>
            <a:prstGeom prst="roundRect">
              <a:avLst/>
            </a:prstGeom>
            <a:ln w="28575">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r"/>
              <a:r>
                <a:rPr lang="zh-TW" altLang="en-US" dirty="0"/>
                <a:t>勞僱型兼任助理</a:t>
              </a:r>
            </a:p>
          </p:txBody>
        </p:sp>
        <p:pic>
          <p:nvPicPr>
            <p:cNvPr id="14" name="圖片 13">
              <a:extLst>
                <a:ext uri="{FF2B5EF4-FFF2-40B4-BE49-F238E27FC236}">
                  <a16:creationId xmlns:a16="http://schemas.microsoft.com/office/drawing/2014/main" id="{1054C877-AB43-4AA7-1E7A-926D728FE786}"/>
                </a:ext>
              </a:extLst>
            </p:cNvPr>
            <p:cNvPicPr>
              <a:picLocks noChangeAspect="1"/>
            </p:cNvPicPr>
            <p:nvPr/>
          </p:nvPicPr>
          <p:blipFill>
            <a:blip r:embed="rId5"/>
            <a:stretch>
              <a:fillRect/>
            </a:stretch>
          </p:blipFill>
          <p:spPr>
            <a:xfrm>
              <a:off x="3778171" y="1663360"/>
              <a:ext cx="907200" cy="907200"/>
            </a:xfrm>
            <a:prstGeom prst="rect">
              <a:avLst/>
            </a:prstGeom>
          </p:spPr>
        </p:pic>
      </p:grpSp>
      <p:grpSp>
        <p:nvGrpSpPr>
          <p:cNvPr id="18" name="群組 17">
            <a:extLst>
              <a:ext uri="{FF2B5EF4-FFF2-40B4-BE49-F238E27FC236}">
                <a16:creationId xmlns:a16="http://schemas.microsoft.com/office/drawing/2014/main" id="{5DF9EE81-CC1E-F982-990C-DD18CC287A00}"/>
              </a:ext>
            </a:extLst>
          </p:cNvPr>
          <p:cNvGrpSpPr/>
          <p:nvPr/>
        </p:nvGrpSpPr>
        <p:grpSpPr>
          <a:xfrm>
            <a:off x="3778171" y="3822469"/>
            <a:ext cx="1765379" cy="982598"/>
            <a:chOff x="3778171" y="3822469"/>
            <a:chExt cx="1765379" cy="982598"/>
          </a:xfrm>
        </p:grpSpPr>
        <p:sp>
          <p:nvSpPr>
            <p:cNvPr id="12" name="矩形: 圓角 11">
              <a:extLst>
                <a:ext uri="{FF2B5EF4-FFF2-40B4-BE49-F238E27FC236}">
                  <a16:creationId xmlns:a16="http://schemas.microsoft.com/office/drawing/2014/main" id="{A0166880-4B47-F5BD-3654-B77F6EA85667}"/>
                </a:ext>
              </a:extLst>
            </p:cNvPr>
            <p:cNvSpPr/>
            <p:nvPr/>
          </p:nvSpPr>
          <p:spPr>
            <a:xfrm>
              <a:off x="4231658" y="4347867"/>
              <a:ext cx="1311892" cy="457200"/>
            </a:xfrm>
            <a:prstGeom prst="roundRect">
              <a:avLst/>
            </a:prstGeom>
            <a:ln w="28575">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r" defTabSz="914400" rtl="0" eaLnBrk="1" fontAlgn="auto" latinLnBrk="0" hangingPunct="1">
                <a:lnSpc>
                  <a:spcPct val="100000"/>
                </a:lnSpc>
                <a:spcBef>
                  <a:spcPts val="0"/>
                </a:spcBef>
                <a:spcAft>
                  <a:spcPts val="0"/>
                </a:spcAft>
                <a:buClrTx/>
                <a:buSzTx/>
                <a:buFontTx/>
                <a:buNone/>
                <a:tabLst/>
                <a:defRPr/>
              </a:pPr>
              <a:r>
                <a:rPr lang="zh-TW" altLang="en-US" dirty="0"/>
                <a:t>臨時工</a:t>
              </a:r>
            </a:p>
          </p:txBody>
        </p:sp>
        <p:pic>
          <p:nvPicPr>
            <p:cNvPr id="16" name="圖片 15">
              <a:extLst>
                <a:ext uri="{FF2B5EF4-FFF2-40B4-BE49-F238E27FC236}">
                  <a16:creationId xmlns:a16="http://schemas.microsoft.com/office/drawing/2014/main" id="{4DA33BE8-A94D-07AF-D9EB-BFDADAFB544F}"/>
                </a:ext>
              </a:extLst>
            </p:cNvPr>
            <p:cNvPicPr>
              <a:picLocks noChangeAspect="1"/>
            </p:cNvPicPr>
            <p:nvPr/>
          </p:nvPicPr>
          <p:blipFill>
            <a:blip r:embed="rId6"/>
            <a:stretch>
              <a:fillRect/>
            </a:stretch>
          </p:blipFill>
          <p:spPr>
            <a:xfrm>
              <a:off x="3778171" y="3822469"/>
              <a:ext cx="907200" cy="907200"/>
            </a:xfrm>
            <a:prstGeom prst="rect">
              <a:avLst/>
            </a:prstGeom>
          </p:spPr>
        </p:pic>
      </p:grpSp>
      <p:sp>
        <p:nvSpPr>
          <p:cNvPr id="17" name="文字方塊 16">
            <a:extLst>
              <a:ext uri="{FF2B5EF4-FFF2-40B4-BE49-F238E27FC236}">
                <a16:creationId xmlns:a16="http://schemas.microsoft.com/office/drawing/2014/main" id="{6524E478-17E4-A1C8-7F37-B97254304722}"/>
              </a:ext>
            </a:extLst>
          </p:cNvPr>
          <p:cNvSpPr txBox="1"/>
          <p:nvPr/>
        </p:nvSpPr>
        <p:spPr>
          <a:xfrm>
            <a:off x="7318058" y="4347867"/>
            <a:ext cx="3911917" cy="1015663"/>
          </a:xfrm>
          <a:prstGeom prst="rect">
            <a:avLst/>
          </a:prstGeom>
          <a:solidFill>
            <a:schemeClr val="accent2">
              <a:lumMod val="20000"/>
              <a:lumOff val="80000"/>
            </a:schemeClr>
          </a:solidFill>
          <a:ln w="28575">
            <a:solidFill>
              <a:srgbClr val="C00000"/>
            </a:solidFill>
          </a:ln>
        </p:spPr>
        <p:txBody>
          <a:bodyPr wrap="square" rtlCol="0">
            <a:spAutoFit/>
          </a:bodyPr>
          <a:lstStyle/>
          <a:p>
            <a:r>
              <a:rPr lang="zh-TW" altLang="en-US" b="1" dirty="0">
                <a:solidFill>
                  <a:srgbClr val="FF0000"/>
                </a:solidFill>
                <a:latin typeface="微軟正黑體" panose="020B0604030504040204" pitchFamily="34" charset="-120"/>
                <a:ea typeface="微軟正黑體" panose="020B0604030504040204" pitchFamily="34" charset="-120"/>
              </a:rPr>
              <a:t>注意！</a:t>
            </a:r>
            <a:endParaRPr lang="en-US" altLang="zh-TW" b="1" dirty="0">
              <a:solidFill>
                <a:srgbClr val="FF0000"/>
              </a:solidFill>
              <a:latin typeface="微軟正黑體" panose="020B0604030504040204" pitchFamily="34" charset="-120"/>
              <a:ea typeface="微軟正黑體" panose="020B0604030504040204" pitchFamily="34" charset="-120"/>
            </a:endParaRPr>
          </a:p>
          <a:p>
            <a:r>
              <a:rPr lang="zh-TW" altLang="en-US" sz="1400" dirty="0">
                <a:latin typeface="微軟正黑體" panose="020B0604030504040204" pitchFamily="34" charset="-120"/>
                <a:ea typeface="微軟正黑體" panose="020B0604030504040204" pitchFamily="34" charset="-120"/>
              </a:rPr>
              <a:t>臨時工薪資超過</a:t>
            </a:r>
            <a:r>
              <a:rPr lang="zh-TW" altLang="en-US" sz="1400" u="sng" dirty="0">
                <a:latin typeface="微軟正黑體" panose="020B0604030504040204" pitchFamily="34" charset="-120"/>
                <a:ea typeface="微軟正黑體" panose="020B0604030504040204" pitchFamily="34" charset="-120"/>
              </a:rPr>
              <a:t>標準表所訂定之薪資</a:t>
            </a:r>
            <a:r>
              <a:rPr lang="zh-TW" altLang="en-US" sz="1400" dirty="0">
                <a:latin typeface="微軟正黑體" panose="020B0604030504040204" pitchFamily="34" charset="-120"/>
                <a:ea typeface="微軟正黑體" panose="020B0604030504040204" pitchFamily="34" charset="-120"/>
              </a:rPr>
              <a:t>時，請</a:t>
            </a:r>
            <a:r>
              <a:rPr lang="zh-TW" altLang="en-US" sz="1400" b="1" dirty="0">
                <a:latin typeface="微軟正黑體" panose="020B0604030504040204" pitchFamily="34" charset="-120"/>
                <a:ea typeface="微軟正黑體" panose="020B0604030504040204" pitchFamily="34" charset="-120"/>
              </a:rPr>
              <a:t>專簽</a:t>
            </a:r>
            <a:r>
              <a:rPr lang="zh-TW" altLang="en-US" sz="1400" dirty="0">
                <a:latin typeface="微軟正黑體" panose="020B0604030504040204" pitchFamily="34" charset="-120"/>
                <a:ea typeface="微軟正黑體" panose="020B0604030504040204" pitchFamily="34" charset="-120"/>
              </a:rPr>
              <a:t>經主管副校長核准。</a:t>
            </a:r>
            <a:endParaRPr lang="en-US" altLang="zh-TW" sz="1400" dirty="0">
              <a:latin typeface="微軟正黑體" panose="020B0604030504040204" pitchFamily="34" charset="-120"/>
              <a:ea typeface="微軟正黑體" panose="020B0604030504040204" pitchFamily="34" charset="-120"/>
            </a:endParaRPr>
          </a:p>
          <a:p>
            <a:r>
              <a:rPr lang="en-US" altLang="zh-TW" sz="1400" b="1" dirty="0">
                <a:latin typeface="微軟正黑體" panose="020B0604030504040204" pitchFamily="34" charset="-120"/>
                <a:ea typeface="微軟正黑體" panose="020B0604030504040204" pitchFamily="34" charset="-120"/>
              </a:rPr>
              <a:t>REF02-3</a:t>
            </a:r>
            <a:r>
              <a:rPr lang="zh-TW" altLang="en-US" sz="1400" b="1" dirty="0">
                <a:latin typeface="微軟正黑體" panose="020B0604030504040204" pitchFamily="34" charset="-120"/>
                <a:ea typeface="微軟正黑體" panose="020B0604030504040204" pitchFamily="34" charset="-120"/>
              </a:rPr>
              <a:t>產學合作計畫案臨時人員薪資標準表</a:t>
            </a:r>
            <a:endParaRPr lang="en-US" altLang="zh-TW" sz="1400" b="1" dirty="0">
              <a:latin typeface="微軟正黑體" panose="020B0604030504040204" pitchFamily="34" charset="-120"/>
              <a:ea typeface="微軟正黑體" panose="020B0604030504040204" pitchFamily="34" charset="-120"/>
            </a:endParaRPr>
          </a:p>
        </p:txBody>
      </p:sp>
      <p:sp>
        <p:nvSpPr>
          <p:cNvPr id="13" name="文字方塊 12">
            <a:extLst>
              <a:ext uri="{FF2B5EF4-FFF2-40B4-BE49-F238E27FC236}">
                <a16:creationId xmlns:a16="http://schemas.microsoft.com/office/drawing/2014/main" id="{05D86EF0-8BF3-9FB8-6C7D-6A48CB7E2361}"/>
              </a:ext>
            </a:extLst>
          </p:cNvPr>
          <p:cNvSpPr txBox="1"/>
          <p:nvPr/>
        </p:nvSpPr>
        <p:spPr>
          <a:xfrm>
            <a:off x="673200" y="5238000"/>
            <a:ext cx="2743200" cy="1200329"/>
          </a:xfrm>
          <a:prstGeom prst="rect">
            <a:avLst/>
          </a:prstGeom>
          <a:solidFill>
            <a:schemeClr val="accent2">
              <a:lumMod val="20000"/>
              <a:lumOff val="80000"/>
            </a:schemeClr>
          </a:solidFill>
          <a:ln w="28575">
            <a:solidFill>
              <a:srgbClr val="C00000"/>
            </a:solidFill>
          </a:ln>
        </p:spPr>
        <p:txBody>
          <a:bodyPr wrap="square" rtlCol="0">
            <a:spAutoFit/>
          </a:bodyPr>
          <a:lstStyle>
            <a:defPPr>
              <a:defRPr lang="zh-CN"/>
            </a:defPPr>
            <a:lvl1pPr algn="ctr">
              <a:defRPr>
                <a:solidFill>
                  <a:srgbClr val="FF0000"/>
                </a:solidFill>
                <a:latin typeface="微軟正黑體" panose="020B0604030504040204" pitchFamily="34" charset="-120"/>
                <a:ea typeface="微軟正黑體" panose="020B0604030504040204" pitchFamily="34" charset="-120"/>
              </a:defRPr>
            </a:lvl1pPr>
          </a:lstStyle>
          <a:p>
            <a:r>
              <a:rPr lang="zh-TW" altLang="en-US" dirty="0"/>
              <a:t>如何取得該表單？</a:t>
            </a:r>
          </a:p>
          <a:p>
            <a:pPr algn="l"/>
            <a:r>
              <a:rPr lang="zh-TW" altLang="en-US" dirty="0">
                <a:solidFill>
                  <a:schemeClr val="tx1"/>
                </a:solidFill>
              </a:rPr>
              <a:t>★自行至研發處網站，法規</a:t>
            </a:r>
            <a:r>
              <a:rPr lang="en-US" altLang="zh-TW" dirty="0">
                <a:solidFill>
                  <a:schemeClr val="tx1"/>
                </a:solidFill>
              </a:rPr>
              <a:t>/</a:t>
            </a:r>
            <a:r>
              <a:rPr lang="zh-TW" altLang="en-US" dirty="0">
                <a:solidFill>
                  <a:schemeClr val="tx1"/>
                </a:solidFill>
              </a:rPr>
              <a:t>標準</a:t>
            </a:r>
            <a:r>
              <a:rPr lang="en-US" altLang="zh-TW" dirty="0">
                <a:solidFill>
                  <a:schemeClr val="tx1"/>
                </a:solidFill>
              </a:rPr>
              <a:t>/</a:t>
            </a:r>
            <a:r>
              <a:rPr lang="zh-TW" altLang="en-US" dirty="0">
                <a:solidFill>
                  <a:schemeClr val="tx1"/>
                </a:solidFill>
              </a:rPr>
              <a:t>表單→研究人員聘用下載。</a:t>
            </a:r>
            <a:endParaRPr lang="zh-TW" altLang="en-US" dirty="0"/>
          </a:p>
        </p:txBody>
      </p:sp>
    </p:spTree>
    <p:extLst>
      <p:ext uri="{BB962C8B-B14F-4D97-AF65-F5344CB8AC3E}">
        <p14:creationId xmlns:p14="http://schemas.microsoft.com/office/powerpoint/2010/main" val="39950613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anim calcmode="lin" valueType="num">
                                      <p:cBhvr additive="base">
                                        <p:cTn id="7" dur="500" fill="hold"/>
                                        <p:tgtEl>
                                          <p:spTgt spid="17"/>
                                        </p:tgtEl>
                                        <p:attrNameLst>
                                          <p:attrName>ppt_x</p:attrName>
                                        </p:attrNameLst>
                                      </p:cBhvr>
                                      <p:tavLst>
                                        <p:tav tm="0">
                                          <p:val>
                                            <p:strVal val="#ppt_x"/>
                                          </p:val>
                                        </p:tav>
                                        <p:tav tm="100000">
                                          <p:val>
                                            <p:strVal val="#ppt_x"/>
                                          </p:val>
                                        </p:tav>
                                      </p:tavLst>
                                    </p:anim>
                                    <p:anim calcmode="lin" valueType="num">
                                      <p:cBhvr additive="base">
                                        <p:cTn id="8" dur="500" fill="hold"/>
                                        <p:tgtEl>
                                          <p:spTgt spid="17"/>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54BBEA6C-3079-3A63-AB42-E0C0648B49CC}"/>
              </a:ext>
            </a:extLst>
          </p:cNvPr>
          <p:cNvSpPr>
            <a:spLocks noGrp="1"/>
          </p:cNvSpPr>
          <p:nvPr>
            <p:ph type="title"/>
          </p:nvPr>
        </p:nvSpPr>
        <p:spPr/>
        <p:txBody>
          <a:bodyPr/>
          <a:lstStyle/>
          <a:p>
            <a:r>
              <a:rPr lang="zh-TW" altLang="en-US" dirty="0"/>
              <a:t>一般案標準作業流程</a:t>
            </a:r>
            <a:r>
              <a:rPr lang="en-US" altLang="zh-TW" dirty="0"/>
              <a:t>-</a:t>
            </a:r>
            <a:r>
              <a:rPr lang="zh-TW" altLang="en-US" dirty="0"/>
              <a:t>人員篇</a:t>
            </a:r>
          </a:p>
        </p:txBody>
      </p:sp>
      <p:sp>
        <p:nvSpPr>
          <p:cNvPr id="3" name="投影片編號版面配置區 2">
            <a:extLst>
              <a:ext uri="{FF2B5EF4-FFF2-40B4-BE49-F238E27FC236}">
                <a16:creationId xmlns:a16="http://schemas.microsoft.com/office/drawing/2014/main" id="{39309574-70FF-0975-D1E1-F61FADAE158E}"/>
              </a:ext>
            </a:extLst>
          </p:cNvPr>
          <p:cNvSpPr>
            <a:spLocks noGrp="1"/>
          </p:cNvSpPr>
          <p:nvPr>
            <p:ph type="sldNum" sz="quarter" idx="12"/>
          </p:nvPr>
        </p:nvSpPr>
        <p:spPr/>
        <p:txBody>
          <a:bodyPr/>
          <a:lstStyle/>
          <a:p>
            <a:fld id="{7F65B630-C7FF-41C0-9923-C5E5E29EED81}" type="slidenum">
              <a:rPr lang="zh-CN" altLang="en-US" smtClean="0"/>
              <a:t>17</a:t>
            </a:fld>
            <a:endParaRPr lang="zh-CN" altLang="en-US"/>
          </a:p>
        </p:txBody>
      </p:sp>
      <p:sp>
        <p:nvSpPr>
          <p:cNvPr id="5" name="Text Placeholder 1">
            <a:hlinkClick r:id="rId2" action="ppaction://hlinksldjump"/>
            <a:extLst>
              <a:ext uri="{FF2B5EF4-FFF2-40B4-BE49-F238E27FC236}">
                <a16:creationId xmlns:a16="http://schemas.microsoft.com/office/drawing/2014/main" id="{F860A0F1-6D08-3425-BCAF-81D77E310A96}"/>
              </a:ext>
            </a:extLst>
          </p:cNvPr>
          <p:cNvSpPr txBox="1">
            <a:spLocks/>
          </p:cNvSpPr>
          <p:nvPr/>
        </p:nvSpPr>
        <p:spPr>
          <a:xfrm>
            <a:off x="660400" y="1500188"/>
            <a:ext cx="2836562" cy="798512"/>
          </a:xfrm>
          <a:prstGeom prst="roundRect">
            <a:avLst/>
          </a:prstGeom>
          <a:solidFill>
            <a:schemeClr val="accent6">
              <a:lumMod val="20000"/>
              <a:lumOff val="80000"/>
            </a:schemeClr>
          </a:solidFill>
          <a:ln>
            <a:solidFill>
              <a:schemeClr val="accent6">
                <a:lumMod val="20000"/>
                <a:lumOff val="80000"/>
              </a:schemeClr>
            </a:solidFill>
          </a:ln>
          <a:effectLst>
            <a:outerShdw blurRad="50800" dist="38100" dir="8100000" algn="tr" rotWithShape="0">
              <a:prstClr val="black">
                <a:alpha val="40000"/>
              </a:prstClr>
            </a:outerShdw>
          </a:effectLst>
        </p:spPr>
        <p:txBody>
          <a:bodyPr>
            <a:noAutofit/>
          </a:bodyPr>
          <a:lstStyle>
            <a:defPPr>
              <a:defRPr lang="zh-CN"/>
            </a:defPPr>
            <a:lvl1pPr indent="0" algn="r">
              <a:lnSpc>
                <a:spcPct val="90000"/>
              </a:lnSpc>
              <a:spcBef>
                <a:spcPts val="1000"/>
              </a:spcBef>
              <a:buFont typeface="Arial" panose="020B0604020202020204" pitchFamily="34" charset="0"/>
              <a:buNone/>
              <a:defRPr kumimoji="1" sz="2400" b="1">
                <a:solidFill>
                  <a:schemeClr val="accent6">
                    <a:lumMod val="75000"/>
                  </a:schemeClr>
                </a:solidFill>
                <a:cs typeface="+mn-ea"/>
              </a:defRPr>
            </a:lvl1pPr>
            <a:lvl2pPr marL="685800" indent="-228600">
              <a:lnSpc>
                <a:spcPct val="90000"/>
              </a:lnSpc>
              <a:spcBef>
                <a:spcPts val="500"/>
              </a:spcBef>
              <a:buFont typeface="Arial" panose="020B0604020202020204" pitchFamily="34" charset="0"/>
              <a:buChar char="•"/>
              <a:defRPr sz="1600">
                <a:solidFill>
                  <a:schemeClr val="tx1"/>
                </a:solidFill>
              </a:defRPr>
            </a:lvl2pPr>
            <a:lvl3pPr marL="1143000" indent="-228600">
              <a:lnSpc>
                <a:spcPct val="90000"/>
              </a:lnSpc>
              <a:spcBef>
                <a:spcPts val="500"/>
              </a:spcBef>
              <a:buFont typeface="Arial" panose="020B0604020202020204" pitchFamily="34" charset="0"/>
              <a:buChar char="•"/>
              <a:defRPr sz="1400">
                <a:solidFill>
                  <a:schemeClr val="tx1"/>
                </a:solidFill>
              </a:defRPr>
            </a:lvl3pPr>
            <a:lvl4pPr marL="1600200" indent="-228600">
              <a:lnSpc>
                <a:spcPct val="90000"/>
              </a:lnSpc>
              <a:spcBef>
                <a:spcPts val="500"/>
              </a:spcBef>
              <a:buFont typeface="Arial" panose="020B0604020202020204" pitchFamily="34" charset="0"/>
              <a:buChar char="•"/>
              <a:defRPr sz="1200">
                <a:solidFill>
                  <a:schemeClr val="tx1"/>
                </a:solidFill>
              </a:defRPr>
            </a:lvl4pPr>
            <a:lvl5pPr marL="2057400" indent="-228600">
              <a:lnSpc>
                <a:spcPct val="90000"/>
              </a:lnSpc>
              <a:spcBef>
                <a:spcPts val="500"/>
              </a:spcBef>
              <a:buFont typeface="Arial" panose="020B0604020202020204" pitchFamily="34" charset="0"/>
              <a:buChar char="•"/>
              <a:defRPr sz="1200">
                <a:solidFill>
                  <a:schemeClr val="tx1"/>
                </a:solidFill>
              </a:defRPr>
            </a:lvl5pPr>
            <a:lvl6pPr marL="2514600" indent="-228600">
              <a:lnSpc>
                <a:spcPct val="90000"/>
              </a:lnSpc>
              <a:spcBef>
                <a:spcPts val="500"/>
              </a:spcBef>
              <a:buFont typeface="Arial" panose="020B0604020202020204" pitchFamily="34" charset="0"/>
              <a:buChar char="•"/>
              <a:defRPr>
                <a:solidFill>
                  <a:schemeClr val="tx1"/>
                </a:solidFill>
              </a:defRPr>
            </a:lvl6pPr>
            <a:lvl7pPr marL="2971800" indent="-228600">
              <a:lnSpc>
                <a:spcPct val="90000"/>
              </a:lnSpc>
              <a:spcBef>
                <a:spcPts val="500"/>
              </a:spcBef>
              <a:buFont typeface="Arial" panose="020B0604020202020204" pitchFamily="34" charset="0"/>
              <a:buChar char="•"/>
              <a:defRPr>
                <a:solidFill>
                  <a:schemeClr val="tx1"/>
                </a:solidFill>
              </a:defRPr>
            </a:lvl7pPr>
            <a:lvl8pPr marL="3429000" indent="-228600">
              <a:lnSpc>
                <a:spcPct val="90000"/>
              </a:lnSpc>
              <a:spcBef>
                <a:spcPts val="500"/>
              </a:spcBef>
              <a:buFont typeface="Arial" panose="020B0604020202020204" pitchFamily="34" charset="0"/>
              <a:buChar char="•"/>
              <a:defRPr>
                <a:solidFill>
                  <a:schemeClr val="tx1"/>
                </a:solidFill>
              </a:defRPr>
            </a:lvl8pPr>
            <a:lvl9pPr marL="3886200" indent="-228600">
              <a:lnSpc>
                <a:spcPct val="90000"/>
              </a:lnSpc>
              <a:spcBef>
                <a:spcPts val="500"/>
              </a:spcBef>
              <a:buFont typeface="Arial" panose="020B0604020202020204" pitchFamily="34" charset="0"/>
              <a:buChar char="•"/>
              <a:defRPr>
                <a:solidFill>
                  <a:schemeClr val="tx1"/>
                </a:solidFill>
              </a:defRPr>
            </a:lvl9pPr>
          </a:lstStyle>
          <a:p>
            <a:r>
              <a:rPr lang="zh-TW" altLang="en-US">
                <a:sym typeface="+mn-lt"/>
              </a:rPr>
              <a:t>起聘</a:t>
            </a:r>
            <a:endParaRPr lang="en-US" dirty="0"/>
          </a:p>
        </p:txBody>
      </p:sp>
      <p:sp>
        <p:nvSpPr>
          <p:cNvPr id="8" name="Text Placeholder 1">
            <a:hlinkClick r:id="rId3" action="ppaction://hlinksldjump"/>
            <a:extLst>
              <a:ext uri="{FF2B5EF4-FFF2-40B4-BE49-F238E27FC236}">
                <a16:creationId xmlns:a16="http://schemas.microsoft.com/office/drawing/2014/main" id="{A3D02A33-8EE0-ACA1-6ABC-97AF08D7C3AD}"/>
              </a:ext>
            </a:extLst>
          </p:cNvPr>
          <p:cNvSpPr txBox="1">
            <a:spLocks/>
          </p:cNvSpPr>
          <p:nvPr/>
        </p:nvSpPr>
        <p:spPr>
          <a:xfrm>
            <a:off x="660400" y="2370932"/>
            <a:ext cx="2836562" cy="798512"/>
          </a:xfrm>
          <a:prstGeom prst="roundRect">
            <a:avLst/>
          </a:prstGeom>
          <a:solidFill>
            <a:schemeClr val="accent6">
              <a:lumMod val="20000"/>
              <a:lumOff val="80000"/>
            </a:schemeClr>
          </a:solidFill>
          <a:ln>
            <a:solidFill>
              <a:schemeClr val="accent6">
                <a:lumMod val="20000"/>
                <a:lumOff val="80000"/>
              </a:schemeClr>
            </a:solidFill>
          </a:ln>
          <a:effectLst>
            <a:outerShdw blurRad="50800" dist="38100" dir="8100000" algn="tr" rotWithShape="0">
              <a:prstClr val="black">
                <a:alpha val="40000"/>
              </a:prstClr>
            </a:outerShdw>
          </a:effectLst>
        </p:spPr>
        <p:txBody>
          <a:bodyPr>
            <a:noAutofit/>
          </a:bodyPr>
          <a:lstStyle>
            <a:defPPr>
              <a:defRPr lang="zh-CN"/>
            </a:defPPr>
            <a:lvl1pPr indent="0" algn="r">
              <a:lnSpc>
                <a:spcPct val="90000"/>
              </a:lnSpc>
              <a:spcBef>
                <a:spcPts val="1000"/>
              </a:spcBef>
              <a:buFont typeface="Arial" panose="020B0604020202020204" pitchFamily="34" charset="0"/>
              <a:buNone/>
              <a:defRPr kumimoji="1" sz="2400" b="1">
                <a:solidFill>
                  <a:schemeClr val="accent6">
                    <a:lumMod val="75000"/>
                  </a:schemeClr>
                </a:solidFill>
                <a:cs typeface="+mn-ea"/>
              </a:defRPr>
            </a:lvl1pPr>
            <a:lvl2pPr marL="685800" indent="-228600">
              <a:lnSpc>
                <a:spcPct val="90000"/>
              </a:lnSpc>
              <a:spcBef>
                <a:spcPts val="500"/>
              </a:spcBef>
              <a:buFont typeface="Arial" panose="020B0604020202020204" pitchFamily="34" charset="0"/>
              <a:buChar char="•"/>
              <a:defRPr sz="1600">
                <a:solidFill>
                  <a:schemeClr val="tx1"/>
                </a:solidFill>
              </a:defRPr>
            </a:lvl2pPr>
            <a:lvl3pPr marL="1143000" indent="-228600">
              <a:lnSpc>
                <a:spcPct val="90000"/>
              </a:lnSpc>
              <a:spcBef>
                <a:spcPts val="500"/>
              </a:spcBef>
              <a:buFont typeface="Arial" panose="020B0604020202020204" pitchFamily="34" charset="0"/>
              <a:buChar char="•"/>
              <a:defRPr sz="1400">
                <a:solidFill>
                  <a:schemeClr val="tx1"/>
                </a:solidFill>
              </a:defRPr>
            </a:lvl3pPr>
            <a:lvl4pPr marL="1600200" indent="-228600">
              <a:lnSpc>
                <a:spcPct val="90000"/>
              </a:lnSpc>
              <a:spcBef>
                <a:spcPts val="500"/>
              </a:spcBef>
              <a:buFont typeface="Arial" panose="020B0604020202020204" pitchFamily="34" charset="0"/>
              <a:buChar char="•"/>
              <a:defRPr sz="1200">
                <a:solidFill>
                  <a:schemeClr val="tx1"/>
                </a:solidFill>
              </a:defRPr>
            </a:lvl4pPr>
            <a:lvl5pPr marL="2057400" indent="-228600">
              <a:lnSpc>
                <a:spcPct val="90000"/>
              </a:lnSpc>
              <a:spcBef>
                <a:spcPts val="500"/>
              </a:spcBef>
              <a:buFont typeface="Arial" panose="020B0604020202020204" pitchFamily="34" charset="0"/>
              <a:buChar char="•"/>
              <a:defRPr sz="1200">
                <a:solidFill>
                  <a:schemeClr val="tx1"/>
                </a:solidFill>
              </a:defRPr>
            </a:lvl5pPr>
            <a:lvl6pPr marL="2514600" indent="-228600">
              <a:lnSpc>
                <a:spcPct val="90000"/>
              </a:lnSpc>
              <a:spcBef>
                <a:spcPts val="500"/>
              </a:spcBef>
              <a:buFont typeface="Arial" panose="020B0604020202020204" pitchFamily="34" charset="0"/>
              <a:buChar char="•"/>
              <a:defRPr>
                <a:solidFill>
                  <a:schemeClr val="tx1"/>
                </a:solidFill>
              </a:defRPr>
            </a:lvl6pPr>
            <a:lvl7pPr marL="2971800" indent="-228600">
              <a:lnSpc>
                <a:spcPct val="90000"/>
              </a:lnSpc>
              <a:spcBef>
                <a:spcPts val="500"/>
              </a:spcBef>
              <a:buFont typeface="Arial" panose="020B0604020202020204" pitchFamily="34" charset="0"/>
              <a:buChar char="•"/>
              <a:defRPr>
                <a:solidFill>
                  <a:schemeClr val="tx1"/>
                </a:solidFill>
              </a:defRPr>
            </a:lvl7pPr>
            <a:lvl8pPr marL="3429000" indent="-228600">
              <a:lnSpc>
                <a:spcPct val="90000"/>
              </a:lnSpc>
              <a:spcBef>
                <a:spcPts val="500"/>
              </a:spcBef>
              <a:buFont typeface="Arial" panose="020B0604020202020204" pitchFamily="34" charset="0"/>
              <a:buChar char="•"/>
              <a:defRPr>
                <a:solidFill>
                  <a:schemeClr val="tx1"/>
                </a:solidFill>
              </a:defRPr>
            </a:lvl8pPr>
            <a:lvl9pPr marL="3886200" indent="-228600">
              <a:lnSpc>
                <a:spcPct val="90000"/>
              </a:lnSpc>
              <a:spcBef>
                <a:spcPts val="500"/>
              </a:spcBef>
              <a:buFont typeface="Arial" panose="020B0604020202020204" pitchFamily="34" charset="0"/>
              <a:buChar char="•"/>
              <a:defRPr>
                <a:solidFill>
                  <a:schemeClr val="tx1"/>
                </a:solidFill>
              </a:defRPr>
            </a:lvl9pPr>
          </a:lstStyle>
          <a:p>
            <a:r>
              <a:rPr lang="zh-TW" altLang="en-US" dirty="0">
                <a:sym typeface="+mn-lt"/>
              </a:rPr>
              <a:t>繳交資料</a:t>
            </a:r>
          </a:p>
        </p:txBody>
      </p:sp>
      <p:sp>
        <p:nvSpPr>
          <p:cNvPr id="9" name="Text Placeholder 1">
            <a:extLst>
              <a:ext uri="{FF2B5EF4-FFF2-40B4-BE49-F238E27FC236}">
                <a16:creationId xmlns:a16="http://schemas.microsoft.com/office/drawing/2014/main" id="{DE1C2203-53D3-A175-4AA2-E67E3E744194}"/>
              </a:ext>
            </a:extLst>
          </p:cNvPr>
          <p:cNvSpPr txBox="1">
            <a:spLocks/>
          </p:cNvSpPr>
          <p:nvPr/>
        </p:nvSpPr>
        <p:spPr>
          <a:xfrm>
            <a:off x="660400" y="3241676"/>
            <a:ext cx="2836562" cy="798512"/>
          </a:xfrm>
          <a:prstGeom prst="roundRect">
            <a:avLst/>
          </a:prstGeom>
          <a:solidFill>
            <a:schemeClr val="accent2"/>
          </a:solidFill>
          <a:ln/>
          <a:effectLst>
            <a:outerShdw blurRad="50800" dist="38100" dir="8100000" algn="tr" rotWithShape="0">
              <a:prstClr val="black">
                <a:alpha val="40000"/>
              </a:prstClr>
            </a:outerShdw>
          </a:effectLst>
        </p:spPr>
        <p:style>
          <a:lnRef idx="2">
            <a:schemeClr val="accent2"/>
          </a:lnRef>
          <a:fillRef idx="1">
            <a:schemeClr val="lt1"/>
          </a:fillRef>
          <a:effectRef idx="0">
            <a:schemeClr val="accent2"/>
          </a:effectRef>
          <a:fontRef idx="minor">
            <a:schemeClr val="dk1"/>
          </a:fontRef>
        </p:style>
        <p:txBody>
          <a:bodyPr>
            <a:noAutofit/>
          </a:bodyPr>
          <a:lstStyle>
            <a:defPPr>
              <a:defRPr lang="zh-CN"/>
            </a:defPPr>
            <a:lvl1pPr indent="0" algn="r">
              <a:lnSpc>
                <a:spcPct val="90000"/>
              </a:lnSpc>
              <a:spcBef>
                <a:spcPts val="1000"/>
              </a:spcBef>
              <a:buFont typeface="Arial" panose="020B0604020202020204" pitchFamily="34" charset="0"/>
              <a:buNone/>
              <a:defRPr kumimoji="1" sz="2400" b="1">
                <a:solidFill>
                  <a:schemeClr val="dk1"/>
                </a:solidFill>
                <a:cs typeface="+mn-ea"/>
              </a:defRPr>
            </a:lvl1pPr>
            <a:lvl2pPr marL="685800" indent="-228600">
              <a:lnSpc>
                <a:spcPct val="90000"/>
              </a:lnSpc>
              <a:spcBef>
                <a:spcPts val="500"/>
              </a:spcBef>
              <a:buFont typeface="Arial" panose="020B0604020202020204" pitchFamily="34" charset="0"/>
              <a:buChar char="•"/>
              <a:defRPr sz="1600">
                <a:solidFill>
                  <a:schemeClr val="dk1"/>
                </a:solidFill>
              </a:defRPr>
            </a:lvl2pPr>
            <a:lvl3pPr marL="1143000" indent="-228600">
              <a:lnSpc>
                <a:spcPct val="90000"/>
              </a:lnSpc>
              <a:spcBef>
                <a:spcPts val="500"/>
              </a:spcBef>
              <a:buFont typeface="Arial" panose="020B0604020202020204" pitchFamily="34" charset="0"/>
              <a:buChar char="•"/>
              <a:defRPr sz="1400">
                <a:solidFill>
                  <a:schemeClr val="dk1"/>
                </a:solidFill>
              </a:defRPr>
            </a:lvl3pPr>
            <a:lvl4pPr marL="1600200" indent="-228600">
              <a:lnSpc>
                <a:spcPct val="90000"/>
              </a:lnSpc>
              <a:spcBef>
                <a:spcPts val="500"/>
              </a:spcBef>
              <a:buFont typeface="Arial" panose="020B0604020202020204" pitchFamily="34" charset="0"/>
              <a:buChar char="•"/>
              <a:defRPr sz="1200">
                <a:solidFill>
                  <a:schemeClr val="dk1"/>
                </a:solidFill>
              </a:defRPr>
            </a:lvl4pPr>
            <a:lvl5pPr marL="2057400" indent="-228600">
              <a:lnSpc>
                <a:spcPct val="90000"/>
              </a:lnSpc>
              <a:spcBef>
                <a:spcPts val="500"/>
              </a:spcBef>
              <a:buFont typeface="Arial" panose="020B0604020202020204" pitchFamily="34" charset="0"/>
              <a:buChar char="•"/>
              <a:defRPr sz="1200">
                <a:solidFill>
                  <a:schemeClr val="dk1"/>
                </a:solidFill>
              </a:defRPr>
            </a:lvl5pPr>
            <a:lvl6pPr marL="2514600" indent="-228600">
              <a:lnSpc>
                <a:spcPct val="90000"/>
              </a:lnSpc>
              <a:spcBef>
                <a:spcPts val="500"/>
              </a:spcBef>
              <a:buFont typeface="Arial" panose="020B0604020202020204" pitchFamily="34" charset="0"/>
              <a:buChar char="•"/>
              <a:defRPr>
                <a:solidFill>
                  <a:schemeClr val="dk1"/>
                </a:solidFill>
              </a:defRPr>
            </a:lvl6pPr>
            <a:lvl7pPr marL="2971800" indent="-228600">
              <a:lnSpc>
                <a:spcPct val="90000"/>
              </a:lnSpc>
              <a:spcBef>
                <a:spcPts val="500"/>
              </a:spcBef>
              <a:buFont typeface="Arial" panose="020B0604020202020204" pitchFamily="34" charset="0"/>
              <a:buChar char="•"/>
              <a:defRPr>
                <a:solidFill>
                  <a:schemeClr val="dk1"/>
                </a:solidFill>
              </a:defRPr>
            </a:lvl7pPr>
            <a:lvl8pPr marL="3429000" indent="-228600">
              <a:lnSpc>
                <a:spcPct val="90000"/>
              </a:lnSpc>
              <a:spcBef>
                <a:spcPts val="500"/>
              </a:spcBef>
              <a:buFont typeface="Arial" panose="020B0604020202020204" pitchFamily="34" charset="0"/>
              <a:buChar char="•"/>
              <a:defRPr>
                <a:solidFill>
                  <a:schemeClr val="dk1"/>
                </a:solidFill>
              </a:defRPr>
            </a:lvl8pPr>
            <a:lvl9pPr marL="3886200" indent="-228600">
              <a:lnSpc>
                <a:spcPct val="90000"/>
              </a:lnSpc>
              <a:spcBef>
                <a:spcPts val="500"/>
              </a:spcBef>
              <a:buFont typeface="Arial" panose="020B0604020202020204" pitchFamily="34" charset="0"/>
              <a:buChar char="•"/>
              <a:defRPr>
                <a:solidFill>
                  <a:schemeClr val="dk1"/>
                </a:solidFill>
              </a:defRPr>
            </a:lvl9pPr>
          </a:lstStyle>
          <a:p>
            <a:r>
              <a:rPr lang="zh-TW" altLang="en-US" dirty="0">
                <a:sym typeface="+mn-lt"/>
              </a:rPr>
              <a:t>核銷所需文件</a:t>
            </a:r>
          </a:p>
        </p:txBody>
      </p:sp>
      <p:sp>
        <p:nvSpPr>
          <p:cNvPr id="10" name="Text Placeholder 1">
            <a:hlinkClick r:id="rId4" action="ppaction://hlinksldjump"/>
            <a:extLst>
              <a:ext uri="{FF2B5EF4-FFF2-40B4-BE49-F238E27FC236}">
                <a16:creationId xmlns:a16="http://schemas.microsoft.com/office/drawing/2014/main" id="{E76693C7-5FEC-2744-4A76-63DA9D2CAF7D}"/>
              </a:ext>
            </a:extLst>
          </p:cNvPr>
          <p:cNvSpPr txBox="1">
            <a:spLocks/>
          </p:cNvSpPr>
          <p:nvPr/>
        </p:nvSpPr>
        <p:spPr>
          <a:xfrm>
            <a:off x="660400" y="4112420"/>
            <a:ext cx="2836562" cy="798512"/>
          </a:xfrm>
          <a:prstGeom prst="roundRect">
            <a:avLst/>
          </a:prstGeom>
          <a:solidFill>
            <a:schemeClr val="accent6">
              <a:lumMod val="20000"/>
              <a:lumOff val="80000"/>
            </a:schemeClr>
          </a:solidFill>
          <a:ln>
            <a:solidFill>
              <a:schemeClr val="accent6">
                <a:lumMod val="20000"/>
                <a:lumOff val="80000"/>
              </a:schemeClr>
            </a:solidFill>
          </a:ln>
          <a:effectLst>
            <a:outerShdw blurRad="50800" dist="38100" dir="8100000" algn="tr" rotWithShape="0">
              <a:prstClr val="black">
                <a:alpha val="40000"/>
              </a:prstClr>
            </a:outerShdw>
          </a:effectLst>
        </p:spPr>
        <p:txBody>
          <a:bodyPr>
            <a:noAutofit/>
          </a:bodyPr>
          <a:lstStyle>
            <a:defPPr>
              <a:defRPr lang="zh-CN"/>
            </a:defPPr>
            <a:lvl1pPr indent="0" algn="r">
              <a:lnSpc>
                <a:spcPct val="90000"/>
              </a:lnSpc>
              <a:spcBef>
                <a:spcPts val="1000"/>
              </a:spcBef>
              <a:buFont typeface="Arial" panose="020B0604020202020204" pitchFamily="34" charset="0"/>
              <a:buNone/>
              <a:defRPr kumimoji="1" sz="2400" b="1">
                <a:solidFill>
                  <a:schemeClr val="accent6">
                    <a:lumMod val="75000"/>
                  </a:schemeClr>
                </a:solidFill>
                <a:cs typeface="+mn-ea"/>
              </a:defRPr>
            </a:lvl1pPr>
            <a:lvl2pPr marL="685800" indent="-228600">
              <a:lnSpc>
                <a:spcPct val="90000"/>
              </a:lnSpc>
              <a:spcBef>
                <a:spcPts val="500"/>
              </a:spcBef>
              <a:buFont typeface="Arial" panose="020B0604020202020204" pitchFamily="34" charset="0"/>
              <a:buChar char="•"/>
              <a:defRPr sz="1600"/>
            </a:lvl2pPr>
            <a:lvl3pPr marL="1143000" indent="-228600">
              <a:lnSpc>
                <a:spcPct val="90000"/>
              </a:lnSpc>
              <a:spcBef>
                <a:spcPts val="500"/>
              </a:spcBef>
              <a:buFont typeface="Arial" panose="020B0604020202020204" pitchFamily="34" charset="0"/>
              <a:buChar char="•"/>
              <a:defRPr sz="1400"/>
            </a:lvl3pPr>
            <a:lvl4pPr marL="1600200" indent="-228600">
              <a:lnSpc>
                <a:spcPct val="90000"/>
              </a:lnSpc>
              <a:spcBef>
                <a:spcPts val="500"/>
              </a:spcBef>
              <a:buFont typeface="Arial" panose="020B0604020202020204" pitchFamily="34" charset="0"/>
              <a:buChar char="•"/>
              <a:defRPr sz="1200"/>
            </a:lvl4pPr>
            <a:lvl5pPr marL="2057400" indent="-228600">
              <a:lnSpc>
                <a:spcPct val="90000"/>
              </a:lnSpc>
              <a:spcBef>
                <a:spcPts val="500"/>
              </a:spcBef>
              <a:buFont typeface="Arial" panose="020B0604020202020204" pitchFamily="34" charset="0"/>
              <a:buChar char="•"/>
              <a:defRPr sz="1200"/>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r>
              <a:rPr lang="zh-TW" altLang="en-US" dirty="0"/>
              <a:t>人員離職</a:t>
            </a:r>
            <a:endParaRPr lang="en-US" dirty="0"/>
          </a:p>
        </p:txBody>
      </p:sp>
      <p:sp>
        <p:nvSpPr>
          <p:cNvPr id="4" name="Text Placeholder 2">
            <a:extLst>
              <a:ext uri="{FF2B5EF4-FFF2-40B4-BE49-F238E27FC236}">
                <a16:creationId xmlns:a16="http://schemas.microsoft.com/office/drawing/2014/main" id="{1E769D80-36D5-3029-2A26-D5390929B93C}"/>
              </a:ext>
            </a:extLst>
          </p:cNvPr>
          <p:cNvSpPr txBox="1">
            <a:spLocks/>
          </p:cNvSpPr>
          <p:nvPr/>
        </p:nvSpPr>
        <p:spPr>
          <a:xfrm>
            <a:off x="3660555" y="1500188"/>
            <a:ext cx="7871045" cy="4633913"/>
          </a:xfrm>
          <a:custGeom>
            <a:avLst/>
            <a:gdLst>
              <a:gd name="connsiteX0" fmla="*/ 0 w 7871045"/>
              <a:gd name="connsiteY0" fmla="*/ 0 h 4633913"/>
              <a:gd name="connsiteX1" fmla="*/ 326086 w 7871045"/>
              <a:gd name="connsiteY1" fmla="*/ 0 h 4633913"/>
              <a:gd name="connsiteX2" fmla="*/ 967014 w 7871045"/>
              <a:gd name="connsiteY2" fmla="*/ 0 h 4633913"/>
              <a:gd name="connsiteX3" fmla="*/ 1529232 w 7871045"/>
              <a:gd name="connsiteY3" fmla="*/ 0 h 4633913"/>
              <a:gd name="connsiteX4" fmla="*/ 1934028 w 7871045"/>
              <a:gd name="connsiteY4" fmla="*/ 0 h 4633913"/>
              <a:gd name="connsiteX5" fmla="*/ 2338825 w 7871045"/>
              <a:gd name="connsiteY5" fmla="*/ 0 h 4633913"/>
              <a:gd name="connsiteX6" fmla="*/ 2743621 w 7871045"/>
              <a:gd name="connsiteY6" fmla="*/ 0 h 4633913"/>
              <a:gd name="connsiteX7" fmla="*/ 3305839 w 7871045"/>
              <a:gd name="connsiteY7" fmla="*/ 0 h 4633913"/>
              <a:gd name="connsiteX8" fmla="*/ 3631925 w 7871045"/>
              <a:gd name="connsiteY8" fmla="*/ 0 h 4633913"/>
              <a:gd name="connsiteX9" fmla="*/ 4194143 w 7871045"/>
              <a:gd name="connsiteY9" fmla="*/ 0 h 4633913"/>
              <a:gd name="connsiteX10" fmla="*/ 4677650 w 7871045"/>
              <a:gd name="connsiteY10" fmla="*/ 0 h 4633913"/>
              <a:gd name="connsiteX11" fmla="*/ 5003736 w 7871045"/>
              <a:gd name="connsiteY11" fmla="*/ 0 h 4633913"/>
              <a:gd name="connsiteX12" fmla="*/ 5487243 w 7871045"/>
              <a:gd name="connsiteY12" fmla="*/ 0 h 4633913"/>
              <a:gd name="connsiteX13" fmla="*/ 6206881 w 7871045"/>
              <a:gd name="connsiteY13" fmla="*/ 0 h 4633913"/>
              <a:gd name="connsiteX14" fmla="*/ 6690388 w 7871045"/>
              <a:gd name="connsiteY14" fmla="*/ 0 h 4633913"/>
              <a:gd name="connsiteX15" fmla="*/ 7331316 w 7871045"/>
              <a:gd name="connsiteY15" fmla="*/ 0 h 4633913"/>
              <a:gd name="connsiteX16" fmla="*/ 7871045 w 7871045"/>
              <a:gd name="connsiteY16" fmla="*/ 0 h 4633913"/>
              <a:gd name="connsiteX17" fmla="*/ 7871045 w 7871045"/>
              <a:gd name="connsiteY17" fmla="*/ 579239 h 4633913"/>
              <a:gd name="connsiteX18" fmla="*/ 7871045 w 7871045"/>
              <a:gd name="connsiteY18" fmla="*/ 1019461 h 4633913"/>
              <a:gd name="connsiteX19" fmla="*/ 7871045 w 7871045"/>
              <a:gd name="connsiteY19" fmla="*/ 1598700 h 4633913"/>
              <a:gd name="connsiteX20" fmla="*/ 7871045 w 7871045"/>
              <a:gd name="connsiteY20" fmla="*/ 2270617 h 4633913"/>
              <a:gd name="connsiteX21" fmla="*/ 7871045 w 7871045"/>
              <a:gd name="connsiteY21" fmla="*/ 2803517 h 4633913"/>
              <a:gd name="connsiteX22" fmla="*/ 7871045 w 7871045"/>
              <a:gd name="connsiteY22" fmla="*/ 3429096 h 4633913"/>
              <a:gd name="connsiteX23" fmla="*/ 7871045 w 7871045"/>
              <a:gd name="connsiteY23" fmla="*/ 4008335 h 4633913"/>
              <a:gd name="connsiteX24" fmla="*/ 7871045 w 7871045"/>
              <a:gd name="connsiteY24" fmla="*/ 4633913 h 4633913"/>
              <a:gd name="connsiteX25" fmla="*/ 7387538 w 7871045"/>
              <a:gd name="connsiteY25" fmla="*/ 4633913 h 4633913"/>
              <a:gd name="connsiteX26" fmla="*/ 6982741 w 7871045"/>
              <a:gd name="connsiteY26" fmla="*/ 4633913 h 4633913"/>
              <a:gd name="connsiteX27" fmla="*/ 6656655 w 7871045"/>
              <a:gd name="connsiteY27" fmla="*/ 4633913 h 4633913"/>
              <a:gd name="connsiteX28" fmla="*/ 5937017 w 7871045"/>
              <a:gd name="connsiteY28" fmla="*/ 4633913 h 4633913"/>
              <a:gd name="connsiteX29" fmla="*/ 5532220 w 7871045"/>
              <a:gd name="connsiteY29" fmla="*/ 4633913 h 4633913"/>
              <a:gd name="connsiteX30" fmla="*/ 4812582 w 7871045"/>
              <a:gd name="connsiteY30" fmla="*/ 4633913 h 4633913"/>
              <a:gd name="connsiteX31" fmla="*/ 4407785 w 7871045"/>
              <a:gd name="connsiteY31" fmla="*/ 4633913 h 4633913"/>
              <a:gd name="connsiteX32" fmla="*/ 3688147 w 7871045"/>
              <a:gd name="connsiteY32" fmla="*/ 4633913 h 4633913"/>
              <a:gd name="connsiteX33" fmla="*/ 3204640 w 7871045"/>
              <a:gd name="connsiteY33" fmla="*/ 4633913 h 4633913"/>
              <a:gd name="connsiteX34" fmla="*/ 2642422 w 7871045"/>
              <a:gd name="connsiteY34" fmla="*/ 4633913 h 4633913"/>
              <a:gd name="connsiteX35" fmla="*/ 1922784 w 7871045"/>
              <a:gd name="connsiteY35" fmla="*/ 4633913 h 4633913"/>
              <a:gd name="connsiteX36" fmla="*/ 1517987 w 7871045"/>
              <a:gd name="connsiteY36" fmla="*/ 4633913 h 4633913"/>
              <a:gd name="connsiteX37" fmla="*/ 955770 w 7871045"/>
              <a:gd name="connsiteY37" fmla="*/ 4633913 h 4633913"/>
              <a:gd name="connsiteX38" fmla="*/ 0 w 7871045"/>
              <a:gd name="connsiteY38" fmla="*/ 4633913 h 4633913"/>
              <a:gd name="connsiteX39" fmla="*/ 0 w 7871045"/>
              <a:gd name="connsiteY39" fmla="*/ 4008335 h 4633913"/>
              <a:gd name="connsiteX40" fmla="*/ 0 w 7871045"/>
              <a:gd name="connsiteY40" fmla="*/ 3382756 h 4633913"/>
              <a:gd name="connsiteX41" fmla="*/ 0 w 7871045"/>
              <a:gd name="connsiteY41" fmla="*/ 2896196 h 4633913"/>
              <a:gd name="connsiteX42" fmla="*/ 0 w 7871045"/>
              <a:gd name="connsiteY42" fmla="*/ 2455974 h 4633913"/>
              <a:gd name="connsiteX43" fmla="*/ 0 w 7871045"/>
              <a:gd name="connsiteY43" fmla="*/ 1969413 h 4633913"/>
              <a:gd name="connsiteX44" fmla="*/ 0 w 7871045"/>
              <a:gd name="connsiteY44" fmla="*/ 1482852 h 4633913"/>
              <a:gd name="connsiteX45" fmla="*/ 0 w 7871045"/>
              <a:gd name="connsiteY45" fmla="*/ 857274 h 4633913"/>
              <a:gd name="connsiteX46" fmla="*/ 0 w 7871045"/>
              <a:gd name="connsiteY46" fmla="*/ 0 h 46339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7871045" h="4633913" fill="none" extrusionOk="0">
                <a:moveTo>
                  <a:pt x="0" y="0"/>
                </a:moveTo>
                <a:cubicBezTo>
                  <a:pt x="123653" y="-29867"/>
                  <a:pt x="167895" y="33143"/>
                  <a:pt x="326086" y="0"/>
                </a:cubicBezTo>
                <a:cubicBezTo>
                  <a:pt x="484277" y="-33143"/>
                  <a:pt x="725792" y="5347"/>
                  <a:pt x="967014" y="0"/>
                </a:cubicBezTo>
                <a:cubicBezTo>
                  <a:pt x="1208236" y="-5347"/>
                  <a:pt x="1376637" y="11771"/>
                  <a:pt x="1529232" y="0"/>
                </a:cubicBezTo>
                <a:cubicBezTo>
                  <a:pt x="1681827" y="-11771"/>
                  <a:pt x="1784147" y="2156"/>
                  <a:pt x="1934028" y="0"/>
                </a:cubicBezTo>
                <a:cubicBezTo>
                  <a:pt x="2083909" y="-2156"/>
                  <a:pt x="2156837" y="16168"/>
                  <a:pt x="2338825" y="0"/>
                </a:cubicBezTo>
                <a:cubicBezTo>
                  <a:pt x="2520813" y="-16168"/>
                  <a:pt x="2551084" y="46601"/>
                  <a:pt x="2743621" y="0"/>
                </a:cubicBezTo>
                <a:cubicBezTo>
                  <a:pt x="2936158" y="-46601"/>
                  <a:pt x="3158589" y="18712"/>
                  <a:pt x="3305839" y="0"/>
                </a:cubicBezTo>
                <a:cubicBezTo>
                  <a:pt x="3453089" y="-18712"/>
                  <a:pt x="3499311" y="34383"/>
                  <a:pt x="3631925" y="0"/>
                </a:cubicBezTo>
                <a:cubicBezTo>
                  <a:pt x="3764539" y="-34383"/>
                  <a:pt x="3995429" y="6235"/>
                  <a:pt x="4194143" y="0"/>
                </a:cubicBezTo>
                <a:cubicBezTo>
                  <a:pt x="4392857" y="-6235"/>
                  <a:pt x="4451430" y="19096"/>
                  <a:pt x="4677650" y="0"/>
                </a:cubicBezTo>
                <a:cubicBezTo>
                  <a:pt x="4903870" y="-19096"/>
                  <a:pt x="4869936" y="25392"/>
                  <a:pt x="5003736" y="0"/>
                </a:cubicBezTo>
                <a:cubicBezTo>
                  <a:pt x="5137536" y="-25392"/>
                  <a:pt x="5310949" y="47993"/>
                  <a:pt x="5487243" y="0"/>
                </a:cubicBezTo>
                <a:cubicBezTo>
                  <a:pt x="5663537" y="-47993"/>
                  <a:pt x="6041632" y="35838"/>
                  <a:pt x="6206881" y="0"/>
                </a:cubicBezTo>
                <a:cubicBezTo>
                  <a:pt x="6372130" y="-35838"/>
                  <a:pt x="6520001" y="43174"/>
                  <a:pt x="6690388" y="0"/>
                </a:cubicBezTo>
                <a:cubicBezTo>
                  <a:pt x="6860775" y="-43174"/>
                  <a:pt x="7173404" y="60206"/>
                  <a:pt x="7331316" y="0"/>
                </a:cubicBezTo>
                <a:cubicBezTo>
                  <a:pt x="7489228" y="-60206"/>
                  <a:pt x="7605599" y="2126"/>
                  <a:pt x="7871045" y="0"/>
                </a:cubicBezTo>
                <a:cubicBezTo>
                  <a:pt x="7922751" y="237648"/>
                  <a:pt x="7811727" y="437669"/>
                  <a:pt x="7871045" y="579239"/>
                </a:cubicBezTo>
                <a:cubicBezTo>
                  <a:pt x="7930363" y="720809"/>
                  <a:pt x="7864529" y="839525"/>
                  <a:pt x="7871045" y="1019461"/>
                </a:cubicBezTo>
                <a:cubicBezTo>
                  <a:pt x="7877561" y="1199397"/>
                  <a:pt x="7802656" y="1314308"/>
                  <a:pt x="7871045" y="1598700"/>
                </a:cubicBezTo>
                <a:cubicBezTo>
                  <a:pt x="7939434" y="1883092"/>
                  <a:pt x="7803071" y="1976685"/>
                  <a:pt x="7871045" y="2270617"/>
                </a:cubicBezTo>
                <a:cubicBezTo>
                  <a:pt x="7939019" y="2564549"/>
                  <a:pt x="7824967" y="2645283"/>
                  <a:pt x="7871045" y="2803517"/>
                </a:cubicBezTo>
                <a:cubicBezTo>
                  <a:pt x="7917123" y="2961751"/>
                  <a:pt x="7862982" y="3265802"/>
                  <a:pt x="7871045" y="3429096"/>
                </a:cubicBezTo>
                <a:cubicBezTo>
                  <a:pt x="7879108" y="3592390"/>
                  <a:pt x="7865464" y="3721294"/>
                  <a:pt x="7871045" y="4008335"/>
                </a:cubicBezTo>
                <a:cubicBezTo>
                  <a:pt x="7876626" y="4295376"/>
                  <a:pt x="7813436" y="4481985"/>
                  <a:pt x="7871045" y="4633913"/>
                </a:cubicBezTo>
                <a:cubicBezTo>
                  <a:pt x="7681819" y="4646780"/>
                  <a:pt x="7588033" y="4619750"/>
                  <a:pt x="7387538" y="4633913"/>
                </a:cubicBezTo>
                <a:cubicBezTo>
                  <a:pt x="7187043" y="4648076"/>
                  <a:pt x="7102993" y="4593881"/>
                  <a:pt x="6982741" y="4633913"/>
                </a:cubicBezTo>
                <a:cubicBezTo>
                  <a:pt x="6862489" y="4673945"/>
                  <a:pt x="6737872" y="4600876"/>
                  <a:pt x="6656655" y="4633913"/>
                </a:cubicBezTo>
                <a:cubicBezTo>
                  <a:pt x="6575438" y="4666950"/>
                  <a:pt x="6259868" y="4595914"/>
                  <a:pt x="5937017" y="4633913"/>
                </a:cubicBezTo>
                <a:cubicBezTo>
                  <a:pt x="5614166" y="4671912"/>
                  <a:pt x="5726845" y="4606390"/>
                  <a:pt x="5532220" y="4633913"/>
                </a:cubicBezTo>
                <a:cubicBezTo>
                  <a:pt x="5337595" y="4661436"/>
                  <a:pt x="5046855" y="4597508"/>
                  <a:pt x="4812582" y="4633913"/>
                </a:cubicBezTo>
                <a:cubicBezTo>
                  <a:pt x="4578309" y="4670318"/>
                  <a:pt x="4533679" y="4591819"/>
                  <a:pt x="4407785" y="4633913"/>
                </a:cubicBezTo>
                <a:cubicBezTo>
                  <a:pt x="4281891" y="4676007"/>
                  <a:pt x="3836342" y="4572524"/>
                  <a:pt x="3688147" y="4633913"/>
                </a:cubicBezTo>
                <a:cubicBezTo>
                  <a:pt x="3539952" y="4695302"/>
                  <a:pt x="3440761" y="4633059"/>
                  <a:pt x="3204640" y="4633913"/>
                </a:cubicBezTo>
                <a:cubicBezTo>
                  <a:pt x="2968519" y="4634767"/>
                  <a:pt x="2762886" y="4602952"/>
                  <a:pt x="2642422" y="4633913"/>
                </a:cubicBezTo>
                <a:cubicBezTo>
                  <a:pt x="2521958" y="4664874"/>
                  <a:pt x="2148288" y="4561971"/>
                  <a:pt x="1922784" y="4633913"/>
                </a:cubicBezTo>
                <a:cubicBezTo>
                  <a:pt x="1697280" y="4705855"/>
                  <a:pt x="1611673" y="4618511"/>
                  <a:pt x="1517987" y="4633913"/>
                </a:cubicBezTo>
                <a:cubicBezTo>
                  <a:pt x="1424301" y="4649315"/>
                  <a:pt x="1214937" y="4567956"/>
                  <a:pt x="955770" y="4633913"/>
                </a:cubicBezTo>
                <a:cubicBezTo>
                  <a:pt x="696603" y="4699870"/>
                  <a:pt x="339907" y="4528180"/>
                  <a:pt x="0" y="4633913"/>
                </a:cubicBezTo>
                <a:cubicBezTo>
                  <a:pt x="-41043" y="4398829"/>
                  <a:pt x="74680" y="4187407"/>
                  <a:pt x="0" y="4008335"/>
                </a:cubicBezTo>
                <a:cubicBezTo>
                  <a:pt x="-74680" y="3829263"/>
                  <a:pt x="41774" y="3635246"/>
                  <a:pt x="0" y="3382756"/>
                </a:cubicBezTo>
                <a:cubicBezTo>
                  <a:pt x="-41774" y="3130266"/>
                  <a:pt x="10115" y="3055061"/>
                  <a:pt x="0" y="2896196"/>
                </a:cubicBezTo>
                <a:cubicBezTo>
                  <a:pt x="-10115" y="2737331"/>
                  <a:pt x="4233" y="2592575"/>
                  <a:pt x="0" y="2455974"/>
                </a:cubicBezTo>
                <a:cubicBezTo>
                  <a:pt x="-4233" y="2319373"/>
                  <a:pt x="55775" y="2086252"/>
                  <a:pt x="0" y="1969413"/>
                </a:cubicBezTo>
                <a:cubicBezTo>
                  <a:pt x="-55775" y="1852574"/>
                  <a:pt x="9972" y="1686394"/>
                  <a:pt x="0" y="1482852"/>
                </a:cubicBezTo>
                <a:cubicBezTo>
                  <a:pt x="-9972" y="1279310"/>
                  <a:pt x="61537" y="1085443"/>
                  <a:pt x="0" y="857274"/>
                </a:cubicBezTo>
                <a:cubicBezTo>
                  <a:pt x="-61537" y="629105"/>
                  <a:pt x="94836" y="309853"/>
                  <a:pt x="0" y="0"/>
                </a:cubicBezTo>
                <a:close/>
              </a:path>
              <a:path w="7871045" h="4633913" stroke="0" extrusionOk="0">
                <a:moveTo>
                  <a:pt x="0" y="0"/>
                </a:moveTo>
                <a:cubicBezTo>
                  <a:pt x="168133" y="-40368"/>
                  <a:pt x="262359" y="33426"/>
                  <a:pt x="404797" y="0"/>
                </a:cubicBezTo>
                <a:cubicBezTo>
                  <a:pt x="547235" y="-33426"/>
                  <a:pt x="845106" y="2802"/>
                  <a:pt x="967014" y="0"/>
                </a:cubicBezTo>
                <a:cubicBezTo>
                  <a:pt x="1088922" y="-2802"/>
                  <a:pt x="1216336" y="11577"/>
                  <a:pt x="1371811" y="0"/>
                </a:cubicBezTo>
                <a:cubicBezTo>
                  <a:pt x="1527286" y="-11577"/>
                  <a:pt x="1548524" y="27418"/>
                  <a:pt x="1697897" y="0"/>
                </a:cubicBezTo>
                <a:cubicBezTo>
                  <a:pt x="1847270" y="-27418"/>
                  <a:pt x="2096908" y="11187"/>
                  <a:pt x="2260114" y="0"/>
                </a:cubicBezTo>
                <a:cubicBezTo>
                  <a:pt x="2423320" y="-11187"/>
                  <a:pt x="2706890" y="33476"/>
                  <a:pt x="2822332" y="0"/>
                </a:cubicBezTo>
                <a:cubicBezTo>
                  <a:pt x="2937774" y="-33476"/>
                  <a:pt x="3305803" y="73300"/>
                  <a:pt x="3463260" y="0"/>
                </a:cubicBezTo>
                <a:cubicBezTo>
                  <a:pt x="3620717" y="-73300"/>
                  <a:pt x="3705838" y="9361"/>
                  <a:pt x="3868056" y="0"/>
                </a:cubicBezTo>
                <a:cubicBezTo>
                  <a:pt x="4030274" y="-9361"/>
                  <a:pt x="4283313" y="68290"/>
                  <a:pt x="4587695" y="0"/>
                </a:cubicBezTo>
                <a:cubicBezTo>
                  <a:pt x="4892077" y="-68290"/>
                  <a:pt x="4875405" y="23182"/>
                  <a:pt x="5149912" y="0"/>
                </a:cubicBezTo>
                <a:cubicBezTo>
                  <a:pt x="5424419" y="-23182"/>
                  <a:pt x="5514800" y="32378"/>
                  <a:pt x="5869551" y="0"/>
                </a:cubicBezTo>
                <a:cubicBezTo>
                  <a:pt x="6224302" y="-32378"/>
                  <a:pt x="6098629" y="14484"/>
                  <a:pt x="6195637" y="0"/>
                </a:cubicBezTo>
                <a:cubicBezTo>
                  <a:pt x="6292645" y="-14484"/>
                  <a:pt x="6577535" y="52880"/>
                  <a:pt x="6915275" y="0"/>
                </a:cubicBezTo>
                <a:cubicBezTo>
                  <a:pt x="7253015" y="-52880"/>
                  <a:pt x="7590844" y="27000"/>
                  <a:pt x="7871045" y="0"/>
                </a:cubicBezTo>
                <a:cubicBezTo>
                  <a:pt x="7920923" y="182534"/>
                  <a:pt x="7859642" y="378682"/>
                  <a:pt x="7871045" y="486561"/>
                </a:cubicBezTo>
                <a:cubicBezTo>
                  <a:pt x="7882448" y="594440"/>
                  <a:pt x="7862160" y="850552"/>
                  <a:pt x="7871045" y="1019461"/>
                </a:cubicBezTo>
                <a:cubicBezTo>
                  <a:pt x="7879930" y="1188370"/>
                  <a:pt x="7859895" y="1293348"/>
                  <a:pt x="7871045" y="1506022"/>
                </a:cubicBezTo>
                <a:cubicBezTo>
                  <a:pt x="7882195" y="1718696"/>
                  <a:pt x="7825466" y="1889121"/>
                  <a:pt x="7871045" y="1992583"/>
                </a:cubicBezTo>
                <a:cubicBezTo>
                  <a:pt x="7916624" y="2096045"/>
                  <a:pt x="7854312" y="2352177"/>
                  <a:pt x="7871045" y="2664500"/>
                </a:cubicBezTo>
                <a:cubicBezTo>
                  <a:pt x="7887778" y="2976823"/>
                  <a:pt x="7855759" y="3069626"/>
                  <a:pt x="7871045" y="3336417"/>
                </a:cubicBezTo>
                <a:cubicBezTo>
                  <a:pt x="7886331" y="3603208"/>
                  <a:pt x="7865757" y="3670571"/>
                  <a:pt x="7871045" y="3776639"/>
                </a:cubicBezTo>
                <a:cubicBezTo>
                  <a:pt x="7876333" y="3882707"/>
                  <a:pt x="7789473" y="4276739"/>
                  <a:pt x="7871045" y="4633913"/>
                </a:cubicBezTo>
                <a:cubicBezTo>
                  <a:pt x="7745780" y="4663000"/>
                  <a:pt x="7508010" y="4595397"/>
                  <a:pt x="7308828" y="4633913"/>
                </a:cubicBezTo>
                <a:cubicBezTo>
                  <a:pt x="7109646" y="4672429"/>
                  <a:pt x="7066782" y="4633281"/>
                  <a:pt x="6904031" y="4633913"/>
                </a:cubicBezTo>
                <a:cubicBezTo>
                  <a:pt x="6741280" y="4634545"/>
                  <a:pt x="6574316" y="4628433"/>
                  <a:pt x="6263103" y="4633913"/>
                </a:cubicBezTo>
                <a:cubicBezTo>
                  <a:pt x="5951890" y="4639393"/>
                  <a:pt x="5998862" y="4611927"/>
                  <a:pt x="5779596" y="4633913"/>
                </a:cubicBezTo>
                <a:cubicBezTo>
                  <a:pt x="5560330" y="4655899"/>
                  <a:pt x="5550819" y="4624485"/>
                  <a:pt x="5374799" y="4633913"/>
                </a:cubicBezTo>
                <a:cubicBezTo>
                  <a:pt x="5198779" y="4643341"/>
                  <a:pt x="5090737" y="4585332"/>
                  <a:pt x="4812582" y="4633913"/>
                </a:cubicBezTo>
                <a:cubicBezTo>
                  <a:pt x="4534427" y="4682494"/>
                  <a:pt x="4440491" y="4600210"/>
                  <a:pt x="4171654" y="4633913"/>
                </a:cubicBezTo>
                <a:cubicBezTo>
                  <a:pt x="3902817" y="4667616"/>
                  <a:pt x="3914405" y="4628558"/>
                  <a:pt x="3688147" y="4633913"/>
                </a:cubicBezTo>
                <a:cubicBezTo>
                  <a:pt x="3461889" y="4639268"/>
                  <a:pt x="3439928" y="4633069"/>
                  <a:pt x="3204640" y="4633913"/>
                </a:cubicBezTo>
                <a:cubicBezTo>
                  <a:pt x="2969352" y="4634757"/>
                  <a:pt x="2962033" y="4594792"/>
                  <a:pt x="2721133" y="4633913"/>
                </a:cubicBezTo>
                <a:cubicBezTo>
                  <a:pt x="2480233" y="4673034"/>
                  <a:pt x="2479073" y="4589562"/>
                  <a:pt x="2316336" y="4633913"/>
                </a:cubicBezTo>
                <a:cubicBezTo>
                  <a:pt x="2153599" y="4678264"/>
                  <a:pt x="1891859" y="4616501"/>
                  <a:pt x="1596698" y="4633913"/>
                </a:cubicBezTo>
                <a:cubicBezTo>
                  <a:pt x="1301537" y="4651325"/>
                  <a:pt x="1313915" y="4612924"/>
                  <a:pt x="1034480" y="4633913"/>
                </a:cubicBezTo>
                <a:cubicBezTo>
                  <a:pt x="755045" y="4654902"/>
                  <a:pt x="863786" y="4604953"/>
                  <a:pt x="708394" y="4633913"/>
                </a:cubicBezTo>
                <a:cubicBezTo>
                  <a:pt x="553002" y="4662873"/>
                  <a:pt x="217387" y="4549357"/>
                  <a:pt x="0" y="4633913"/>
                </a:cubicBezTo>
                <a:cubicBezTo>
                  <a:pt x="-36205" y="4367635"/>
                  <a:pt x="64089" y="4163486"/>
                  <a:pt x="0" y="4008335"/>
                </a:cubicBezTo>
                <a:cubicBezTo>
                  <a:pt x="-64089" y="3853184"/>
                  <a:pt x="53066" y="3690924"/>
                  <a:pt x="0" y="3382756"/>
                </a:cubicBezTo>
                <a:cubicBezTo>
                  <a:pt x="-53066" y="3074588"/>
                  <a:pt x="45952" y="2938968"/>
                  <a:pt x="0" y="2757178"/>
                </a:cubicBezTo>
                <a:cubicBezTo>
                  <a:pt x="-45952" y="2575388"/>
                  <a:pt x="51652" y="2426882"/>
                  <a:pt x="0" y="2177939"/>
                </a:cubicBezTo>
                <a:cubicBezTo>
                  <a:pt x="-51652" y="1928996"/>
                  <a:pt x="3670" y="1797154"/>
                  <a:pt x="0" y="1645039"/>
                </a:cubicBezTo>
                <a:cubicBezTo>
                  <a:pt x="-3670" y="1492924"/>
                  <a:pt x="55822" y="1165009"/>
                  <a:pt x="0" y="973122"/>
                </a:cubicBezTo>
                <a:cubicBezTo>
                  <a:pt x="-55822" y="781235"/>
                  <a:pt x="53196" y="334798"/>
                  <a:pt x="0" y="0"/>
                </a:cubicBezTo>
                <a:close/>
              </a:path>
            </a:pathLst>
          </a:custGeom>
          <a:solidFill>
            <a:schemeClr val="bg1">
              <a:lumMod val="95000"/>
            </a:schemeClr>
          </a:solidFill>
          <a:ln w="57150">
            <a:solidFill>
              <a:schemeClr val="tx1"/>
            </a:solidFill>
            <a:extLst>
              <a:ext uri="{C807C97D-BFC1-408E-A445-0C87EB9F89A2}">
                <ask:lineSketchStyleProps xmlns:ask="http://schemas.microsoft.com/office/drawing/2018/sketchyshapes" sd="3223621313">
                  <a:prstGeom prst="rect">
                    <a:avLst/>
                  </a:prstGeom>
                  <ask:type>
                    <ask:lineSketchScribble/>
                  </ask:type>
                </ask:lineSketchStyleProps>
              </a:ext>
            </a:extLst>
          </a:ln>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1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2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800100" lvl="1" indent="-342900">
              <a:buFont typeface="+mj-lt"/>
              <a:buAutoNum type="arabicPeriod"/>
            </a:pPr>
            <a:endParaRPr lang="en-US" altLang="zh-TW" sz="2400" dirty="0">
              <a:solidFill>
                <a:schemeClr val="tx1"/>
              </a:solidFill>
              <a:latin typeface="微軟正黑體" panose="020B0604030504040204" pitchFamily="34" charset="-120"/>
              <a:ea typeface="微軟正黑體" panose="020B0604030504040204" pitchFamily="34" charset="-120"/>
            </a:endParaRPr>
          </a:p>
          <a:p>
            <a:pPr marL="800100" lvl="1" indent="-342900">
              <a:buFont typeface="+mj-lt"/>
              <a:buAutoNum type="arabicPeriod"/>
            </a:pPr>
            <a:endParaRPr lang="en-US" altLang="zh-TW" sz="2400" dirty="0">
              <a:latin typeface="微軟正黑體" panose="020B0604030504040204" pitchFamily="34" charset="-120"/>
              <a:ea typeface="微軟正黑體" panose="020B0604030504040204" pitchFamily="34" charset="-120"/>
            </a:endParaRPr>
          </a:p>
          <a:p>
            <a:pPr marL="457200" lvl="1" indent="0">
              <a:buNone/>
            </a:pPr>
            <a:endParaRPr lang="en-US" altLang="zh-TW" sz="2400" dirty="0">
              <a:latin typeface="微軟正黑體" panose="020B0604030504040204" pitchFamily="34" charset="-120"/>
              <a:ea typeface="微軟正黑體" panose="020B0604030504040204" pitchFamily="34" charset="-120"/>
            </a:endParaRPr>
          </a:p>
          <a:p>
            <a:pPr marL="800100" lvl="1" indent="-342900">
              <a:buFont typeface="+mj-lt"/>
              <a:buAutoNum type="arabicPeriod"/>
            </a:pPr>
            <a:r>
              <a:rPr lang="zh-TW" altLang="en-US" sz="2200" dirty="0">
                <a:solidFill>
                  <a:schemeClr val="tx1"/>
                </a:solidFill>
                <a:latin typeface="微軟正黑體" panose="020B0604030504040204" pitchFamily="34" charset="-120"/>
                <a:ea typeface="微軟正黑體" panose="020B0604030504040204" pitchFamily="34" charset="-120"/>
              </a:rPr>
              <a:t>憑證黏存單*</a:t>
            </a:r>
          </a:p>
          <a:p>
            <a:pPr marL="800100" lvl="1" indent="-342900">
              <a:buFont typeface="+mj-lt"/>
              <a:buAutoNum type="arabicPeriod"/>
            </a:pPr>
            <a:r>
              <a:rPr lang="zh-TW" altLang="en-US" sz="2200" dirty="0">
                <a:solidFill>
                  <a:schemeClr val="tx1"/>
                </a:solidFill>
                <a:latin typeface="微軟正黑體" panose="020B0604030504040204" pitchFamily="34" charset="-120"/>
                <a:ea typeface="微軟正黑體" panose="020B0604030504040204" pitchFamily="34" charset="-120"/>
              </a:rPr>
              <a:t>憑證黏存單</a:t>
            </a:r>
            <a:r>
              <a:rPr lang="en-US" altLang="zh-TW" sz="2200" dirty="0">
                <a:solidFill>
                  <a:schemeClr val="tx1"/>
                </a:solidFill>
                <a:latin typeface="微軟正黑體" panose="020B0604030504040204" pitchFamily="34" charset="-120"/>
                <a:ea typeface="微軟正黑體" panose="020B0604030504040204" pitchFamily="34" charset="-120"/>
              </a:rPr>
              <a:t>(</a:t>
            </a:r>
            <a:r>
              <a:rPr lang="zh-TW" altLang="en-US" sz="2200" dirty="0">
                <a:solidFill>
                  <a:schemeClr val="tx1"/>
                </a:solidFill>
                <a:latin typeface="微軟正黑體" panose="020B0604030504040204" pitchFamily="34" charset="-120"/>
                <a:ea typeface="微軟正黑體" panose="020B0604030504040204" pitchFamily="34" charset="-120"/>
              </a:rPr>
              <a:t>明細</a:t>
            </a:r>
            <a:r>
              <a:rPr lang="en-US" altLang="zh-TW" sz="2200" dirty="0">
                <a:solidFill>
                  <a:schemeClr val="tx1"/>
                </a:solidFill>
                <a:latin typeface="微軟正黑體" panose="020B0604030504040204" pitchFamily="34" charset="-120"/>
                <a:ea typeface="微軟正黑體" panose="020B0604030504040204" pitchFamily="34" charset="-120"/>
              </a:rPr>
              <a:t>)</a:t>
            </a:r>
          </a:p>
          <a:p>
            <a:pPr marL="800100" lvl="1" indent="-342900">
              <a:buFont typeface="+mj-lt"/>
              <a:buAutoNum type="arabicPeriod"/>
            </a:pPr>
            <a:r>
              <a:rPr lang="zh-TW" altLang="en-US" sz="2200" dirty="0">
                <a:solidFill>
                  <a:schemeClr val="tx1"/>
                </a:solidFill>
                <a:latin typeface="微軟正黑體" panose="020B0604030504040204" pitchFamily="34" charset="-120"/>
                <a:ea typeface="微軟正黑體" panose="020B0604030504040204" pitchFamily="34" charset="-120"/>
              </a:rPr>
              <a:t>領款收據*</a:t>
            </a:r>
          </a:p>
          <a:p>
            <a:pPr marL="800100" lvl="1" indent="-342900">
              <a:buFont typeface="+mj-lt"/>
              <a:buAutoNum type="arabicPeriod"/>
            </a:pPr>
            <a:r>
              <a:rPr lang="zh-TW" altLang="en-US" sz="2200" dirty="0">
                <a:solidFill>
                  <a:schemeClr val="tx1"/>
                </a:solidFill>
                <a:latin typeface="微軟正黑體" panose="020B0604030504040204" pitchFamily="34" charset="-120"/>
                <a:ea typeface="微軟正黑體" panose="020B0604030504040204" pitchFamily="34" charset="-120"/>
              </a:rPr>
              <a:t>匯款清冊</a:t>
            </a:r>
          </a:p>
          <a:p>
            <a:pPr marL="800100" lvl="1" indent="-342900">
              <a:buFont typeface="+mj-lt"/>
              <a:buAutoNum type="arabicPeriod"/>
            </a:pPr>
            <a:r>
              <a:rPr lang="zh-TW" altLang="en-US" sz="2200" dirty="0">
                <a:solidFill>
                  <a:schemeClr val="tx1"/>
                </a:solidFill>
                <a:latin typeface="微軟正黑體" panose="020B0604030504040204" pitchFamily="34" charset="-120"/>
                <a:ea typeface="微軟正黑體" panose="020B0604030504040204" pitchFamily="34" charset="-120"/>
              </a:rPr>
              <a:t>所得清冊*</a:t>
            </a:r>
          </a:p>
          <a:p>
            <a:pPr marL="457200" lvl="1" indent="0">
              <a:buNone/>
            </a:pPr>
            <a:endParaRPr lang="en-US" altLang="zh-TW" sz="2400" dirty="0">
              <a:latin typeface="微軟正黑體" panose="020B0604030504040204" pitchFamily="34" charset="-120"/>
              <a:ea typeface="微軟正黑體" panose="020B0604030504040204" pitchFamily="34" charset="-120"/>
            </a:endParaRPr>
          </a:p>
          <a:p>
            <a:pPr marL="800100" lvl="1" indent="-342900">
              <a:buFont typeface="+mj-lt"/>
              <a:buAutoNum type="arabicPeriod"/>
            </a:pPr>
            <a:endParaRPr lang="zh-TW" altLang="en-US" sz="2400" dirty="0">
              <a:solidFill>
                <a:schemeClr val="tx1"/>
              </a:solidFill>
            </a:endParaRPr>
          </a:p>
        </p:txBody>
      </p:sp>
      <p:grpSp>
        <p:nvGrpSpPr>
          <p:cNvPr id="7" name="群組 6">
            <a:extLst>
              <a:ext uri="{FF2B5EF4-FFF2-40B4-BE49-F238E27FC236}">
                <a16:creationId xmlns:a16="http://schemas.microsoft.com/office/drawing/2014/main" id="{FA55849D-08F1-0B01-9894-9C4DA29DC2F2}"/>
              </a:ext>
            </a:extLst>
          </p:cNvPr>
          <p:cNvGrpSpPr>
            <a:grpSpLocks noChangeAspect="1"/>
          </p:cNvGrpSpPr>
          <p:nvPr/>
        </p:nvGrpSpPr>
        <p:grpSpPr>
          <a:xfrm>
            <a:off x="7646400" y="1638000"/>
            <a:ext cx="2032079" cy="997200"/>
            <a:chOff x="3911521" y="1917219"/>
            <a:chExt cx="2032079" cy="1014341"/>
          </a:xfrm>
        </p:grpSpPr>
        <p:sp>
          <p:nvSpPr>
            <p:cNvPr id="6" name="矩形: 圓角 5">
              <a:extLst>
                <a:ext uri="{FF2B5EF4-FFF2-40B4-BE49-F238E27FC236}">
                  <a16:creationId xmlns:a16="http://schemas.microsoft.com/office/drawing/2014/main" id="{E52CDF10-D6B7-BDC1-1854-E552FF263656}"/>
                </a:ext>
              </a:extLst>
            </p:cNvPr>
            <p:cNvSpPr/>
            <p:nvPr/>
          </p:nvSpPr>
          <p:spPr>
            <a:xfrm>
              <a:off x="4345755" y="2474360"/>
              <a:ext cx="1597845" cy="457200"/>
            </a:xfrm>
            <a:prstGeom prst="roundRect">
              <a:avLst/>
            </a:prstGeom>
            <a:ln w="28575">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r"/>
              <a:r>
                <a:rPr lang="zh-TW" altLang="en-US" dirty="0"/>
                <a:t>專任助理</a:t>
              </a:r>
            </a:p>
          </p:txBody>
        </p:sp>
        <p:pic>
          <p:nvPicPr>
            <p:cNvPr id="285" name="圖片 284">
              <a:extLst>
                <a:ext uri="{FF2B5EF4-FFF2-40B4-BE49-F238E27FC236}">
                  <a16:creationId xmlns:a16="http://schemas.microsoft.com/office/drawing/2014/main" id="{30539446-0F59-AD8C-242E-08531096791B}"/>
                </a:ext>
              </a:extLst>
            </p:cNvPr>
            <p:cNvPicPr>
              <a:picLocks noChangeAspect="1"/>
            </p:cNvPicPr>
            <p:nvPr/>
          </p:nvPicPr>
          <p:blipFill>
            <a:blip r:embed="rId5"/>
            <a:stretch>
              <a:fillRect/>
            </a:stretch>
          </p:blipFill>
          <p:spPr>
            <a:xfrm>
              <a:off x="3911521" y="1917219"/>
              <a:ext cx="907425" cy="907425"/>
            </a:xfrm>
            <a:prstGeom prst="rect">
              <a:avLst/>
            </a:prstGeom>
            <a:ln w="28575">
              <a:noFill/>
            </a:ln>
          </p:spPr>
        </p:pic>
      </p:grpSp>
      <p:sp>
        <p:nvSpPr>
          <p:cNvPr id="13" name="矩形: 圓角 12">
            <a:extLst>
              <a:ext uri="{FF2B5EF4-FFF2-40B4-BE49-F238E27FC236}">
                <a16:creationId xmlns:a16="http://schemas.microsoft.com/office/drawing/2014/main" id="{877EE91E-D30A-9FC9-55D2-37FBDDF040AF}"/>
              </a:ext>
            </a:extLst>
          </p:cNvPr>
          <p:cNvSpPr/>
          <p:nvPr/>
        </p:nvSpPr>
        <p:spPr>
          <a:xfrm>
            <a:off x="4194704" y="2176564"/>
            <a:ext cx="1597844" cy="457200"/>
          </a:xfrm>
          <a:prstGeom prst="roundRect">
            <a:avLst/>
          </a:prstGeom>
          <a:ln w="28575">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r" defTabSz="914400" rtl="0" eaLnBrk="1" fontAlgn="auto" latinLnBrk="0" hangingPunct="1">
              <a:lnSpc>
                <a:spcPct val="100000"/>
              </a:lnSpc>
              <a:spcBef>
                <a:spcPts val="0"/>
              </a:spcBef>
              <a:spcAft>
                <a:spcPts val="0"/>
              </a:spcAft>
              <a:buClrTx/>
              <a:buSzTx/>
              <a:buFontTx/>
              <a:buNone/>
              <a:tabLst/>
              <a:defRPr/>
            </a:pPr>
            <a:r>
              <a:rPr lang="zh-TW" altLang="en-US" dirty="0"/>
              <a:t>主持人</a:t>
            </a:r>
          </a:p>
        </p:txBody>
      </p:sp>
      <p:grpSp>
        <p:nvGrpSpPr>
          <p:cNvPr id="16" name="群組 15">
            <a:extLst>
              <a:ext uri="{FF2B5EF4-FFF2-40B4-BE49-F238E27FC236}">
                <a16:creationId xmlns:a16="http://schemas.microsoft.com/office/drawing/2014/main" id="{87ACBD8D-9C2C-B652-8DAE-CFD0A23D53BD}"/>
              </a:ext>
            </a:extLst>
          </p:cNvPr>
          <p:cNvGrpSpPr>
            <a:grpSpLocks noChangeAspect="1"/>
          </p:cNvGrpSpPr>
          <p:nvPr/>
        </p:nvGrpSpPr>
        <p:grpSpPr>
          <a:xfrm>
            <a:off x="4370691" y="1638000"/>
            <a:ext cx="794541" cy="962355"/>
            <a:chOff x="4667345" y="1790652"/>
            <a:chExt cx="3066859" cy="3714606"/>
          </a:xfrm>
        </p:grpSpPr>
        <p:sp>
          <p:nvSpPr>
            <p:cNvPr id="17" name="手繪多邊形: 圖案 16">
              <a:extLst>
                <a:ext uri="{FF2B5EF4-FFF2-40B4-BE49-F238E27FC236}">
                  <a16:creationId xmlns:a16="http://schemas.microsoft.com/office/drawing/2014/main" id="{9A2B63C7-571C-5A42-DF20-BC189B553AE3}"/>
                </a:ext>
              </a:extLst>
            </p:cNvPr>
            <p:cNvSpPr/>
            <p:nvPr/>
          </p:nvSpPr>
          <p:spPr>
            <a:xfrm flipH="1">
              <a:off x="5900833" y="4515421"/>
              <a:ext cx="452172" cy="323850"/>
            </a:xfrm>
            <a:custGeom>
              <a:avLst/>
              <a:gdLst>
                <a:gd name="connsiteX0" fmla="*/ 31945 w 452172"/>
                <a:gd name="connsiteY0" fmla="*/ -179 h 323850"/>
                <a:gd name="connsiteX1" fmla="*/ 3370 w 452172"/>
                <a:gd name="connsiteY1" fmla="*/ 256996 h 323850"/>
                <a:gd name="connsiteX2" fmla="*/ 393895 w 452172"/>
                <a:gd name="connsiteY2" fmla="*/ 323671 h 323850"/>
                <a:gd name="connsiteX3" fmla="*/ 451045 w 452172"/>
                <a:gd name="connsiteY3" fmla="*/ 133171 h 323850"/>
              </a:gdLst>
              <a:ahLst/>
              <a:cxnLst>
                <a:cxn ang="0">
                  <a:pos x="connsiteX0" y="connsiteY0"/>
                </a:cxn>
                <a:cxn ang="0">
                  <a:pos x="connsiteX1" y="connsiteY1"/>
                </a:cxn>
                <a:cxn ang="0">
                  <a:pos x="connsiteX2" y="connsiteY2"/>
                </a:cxn>
                <a:cxn ang="0">
                  <a:pos x="connsiteX3" y="connsiteY3"/>
                </a:cxn>
              </a:cxnLst>
              <a:rect l="l" t="t" r="r" b="b"/>
              <a:pathLst>
                <a:path w="452172" h="323850">
                  <a:moveTo>
                    <a:pt x="31945" y="-179"/>
                  </a:moveTo>
                  <a:cubicBezTo>
                    <a:pt x="31945" y="-179"/>
                    <a:pt x="-15680" y="228421"/>
                    <a:pt x="3370" y="256996"/>
                  </a:cubicBezTo>
                  <a:lnTo>
                    <a:pt x="393895" y="323671"/>
                  </a:lnTo>
                  <a:lnTo>
                    <a:pt x="451045" y="133171"/>
                  </a:lnTo>
                  <a:close/>
                </a:path>
              </a:pathLst>
            </a:custGeom>
            <a:solidFill>
              <a:srgbClr val="FEBAAF"/>
            </a:solidFill>
            <a:ln w="9525" cap="flat">
              <a:noFill/>
              <a:prstDash val="solid"/>
              <a:miter/>
            </a:ln>
          </p:spPr>
          <p:txBody>
            <a:bodyPr rtlCol="0" anchor="ctr"/>
            <a:lstStyle/>
            <a:p>
              <a:endParaRPr lang="zh-CN" altLang="en-US">
                <a:cs typeface="+mn-ea"/>
                <a:sym typeface="+mn-lt"/>
              </a:endParaRPr>
            </a:p>
          </p:txBody>
        </p:sp>
        <p:sp>
          <p:nvSpPr>
            <p:cNvPr id="18" name="手繪多邊形: 圖案 17">
              <a:extLst>
                <a:ext uri="{FF2B5EF4-FFF2-40B4-BE49-F238E27FC236}">
                  <a16:creationId xmlns:a16="http://schemas.microsoft.com/office/drawing/2014/main" id="{59F76A18-25F9-F293-AD5E-22394142A2EA}"/>
                </a:ext>
              </a:extLst>
            </p:cNvPr>
            <p:cNvSpPr/>
            <p:nvPr/>
          </p:nvSpPr>
          <p:spPr>
            <a:xfrm flipH="1">
              <a:off x="4976908" y="4451032"/>
              <a:ext cx="484250" cy="409670"/>
            </a:xfrm>
            <a:custGeom>
              <a:avLst/>
              <a:gdLst>
                <a:gd name="connsiteX0" fmla="*/ -1128 w 484250"/>
                <a:gd name="connsiteY0" fmla="*/ 211562 h 409670"/>
                <a:gd name="connsiteX1" fmla="*/ 165560 w 484250"/>
                <a:gd name="connsiteY1" fmla="*/ 409491 h 409670"/>
                <a:gd name="connsiteX2" fmla="*/ 483123 w 484250"/>
                <a:gd name="connsiteY2" fmla="*/ 172509 h 409670"/>
                <a:gd name="connsiteX3" fmla="*/ 384444 w 484250"/>
                <a:gd name="connsiteY3" fmla="*/ -179 h 409670"/>
              </a:gdLst>
              <a:ahLst/>
              <a:cxnLst>
                <a:cxn ang="0">
                  <a:pos x="connsiteX0" y="connsiteY0"/>
                </a:cxn>
                <a:cxn ang="0">
                  <a:pos x="connsiteX1" y="connsiteY1"/>
                </a:cxn>
                <a:cxn ang="0">
                  <a:pos x="connsiteX2" y="connsiteY2"/>
                </a:cxn>
                <a:cxn ang="0">
                  <a:pos x="connsiteX3" y="connsiteY3"/>
                </a:cxn>
              </a:cxnLst>
              <a:rect l="l" t="t" r="r" b="b"/>
              <a:pathLst>
                <a:path w="484250" h="409670">
                  <a:moveTo>
                    <a:pt x="-1128" y="211562"/>
                  </a:moveTo>
                  <a:cubicBezTo>
                    <a:pt x="-1128" y="211562"/>
                    <a:pt x="131650" y="403586"/>
                    <a:pt x="165560" y="409491"/>
                  </a:cubicBezTo>
                  <a:lnTo>
                    <a:pt x="483123" y="172509"/>
                  </a:lnTo>
                  <a:lnTo>
                    <a:pt x="384444" y="-179"/>
                  </a:lnTo>
                  <a:close/>
                </a:path>
              </a:pathLst>
            </a:custGeom>
            <a:solidFill>
              <a:srgbClr val="FEBAAF"/>
            </a:solidFill>
            <a:ln w="9525" cap="flat">
              <a:noFill/>
              <a:prstDash val="solid"/>
              <a:miter/>
            </a:ln>
          </p:spPr>
          <p:txBody>
            <a:bodyPr rtlCol="0" anchor="ctr"/>
            <a:lstStyle/>
            <a:p>
              <a:endParaRPr lang="zh-CN" altLang="en-US">
                <a:cs typeface="+mn-ea"/>
                <a:sym typeface="+mn-lt"/>
              </a:endParaRPr>
            </a:p>
          </p:txBody>
        </p:sp>
        <p:sp>
          <p:nvSpPr>
            <p:cNvPr id="19" name="手繪多邊形: 圖案 18">
              <a:extLst>
                <a:ext uri="{FF2B5EF4-FFF2-40B4-BE49-F238E27FC236}">
                  <a16:creationId xmlns:a16="http://schemas.microsoft.com/office/drawing/2014/main" id="{DBE6A41F-3CC0-45D6-123D-1CEC4C918642}"/>
                </a:ext>
              </a:extLst>
            </p:cNvPr>
            <p:cNvSpPr/>
            <p:nvPr/>
          </p:nvSpPr>
          <p:spPr>
            <a:xfrm flipH="1">
              <a:off x="4754837" y="4603051"/>
              <a:ext cx="566590" cy="561842"/>
            </a:xfrm>
            <a:custGeom>
              <a:avLst/>
              <a:gdLst>
                <a:gd name="connsiteX0" fmla="*/ 363014 w 566590"/>
                <a:gd name="connsiteY0" fmla="*/ -179 h 561842"/>
                <a:gd name="connsiteX1" fmla="*/ 405971 w 566590"/>
                <a:gd name="connsiteY1" fmla="*/ 72020 h 561842"/>
                <a:gd name="connsiteX2" fmla="*/ 424450 w 566590"/>
                <a:gd name="connsiteY2" fmla="*/ 101548 h 561842"/>
                <a:gd name="connsiteX3" fmla="*/ 524367 w 566590"/>
                <a:gd name="connsiteY3" fmla="*/ 255091 h 561842"/>
                <a:gd name="connsiteX4" fmla="*/ 562467 w 566590"/>
                <a:gd name="connsiteY4" fmla="*/ 302716 h 561842"/>
                <a:gd name="connsiteX5" fmla="*/ 255572 w 566590"/>
                <a:gd name="connsiteY5" fmla="*/ 554938 h 561842"/>
                <a:gd name="connsiteX6" fmla="*/ 129366 w 566590"/>
                <a:gd name="connsiteY6" fmla="*/ 437876 h 561842"/>
                <a:gd name="connsiteX7" fmla="*/ 109077 w 566590"/>
                <a:gd name="connsiteY7" fmla="*/ 414921 h 561842"/>
                <a:gd name="connsiteX8" fmla="*/ 70977 w 566590"/>
                <a:gd name="connsiteY8" fmla="*/ 370058 h 561842"/>
                <a:gd name="connsiteX9" fmla="*/ 51927 w 566590"/>
                <a:gd name="connsiteY9" fmla="*/ 346055 h 561842"/>
                <a:gd name="connsiteX10" fmla="*/ -1128 w 566590"/>
                <a:gd name="connsiteY10" fmla="*/ 271664 h 5618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566590" h="561842">
                  <a:moveTo>
                    <a:pt x="363014" y="-179"/>
                  </a:moveTo>
                  <a:cubicBezTo>
                    <a:pt x="363014" y="-179"/>
                    <a:pt x="381301" y="31539"/>
                    <a:pt x="405971" y="72020"/>
                  </a:cubicBezTo>
                  <a:cubicBezTo>
                    <a:pt x="413115" y="83736"/>
                    <a:pt x="418354" y="91928"/>
                    <a:pt x="424450" y="101548"/>
                  </a:cubicBezTo>
                  <a:cubicBezTo>
                    <a:pt x="499793" y="220992"/>
                    <a:pt x="507698" y="233564"/>
                    <a:pt x="524367" y="255091"/>
                  </a:cubicBezTo>
                  <a:cubicBezTo>
                    <a:pt x="556562" y="296620"/>
                    <a:pt x="557895" y="291477"/>
                    <a:pt x="562467" y="302716"/>
                  </a:cubicBezTo>
                  <a:cubicBezTo>
                    <a:pt x="594185" y="380916"/>
                    <a:pt x="366062" y="602944"/>
                    <a:pt x="255572" y="554938"/>
                  </a:cubicBezTo>
                  <a:cubicBezTo>
                    <a:pt x="221091" y="539983"/>
                    <a:pt x="175085" y="488263"/>
                    <a:pt x="129366" y="437876"/>
                  </a:cubicBezTo>
                  <a:cubicBezTo>
                    <a:pt x="122602" y="430446"/>
                    <a:pt x="115840" y="422636"/>
                    <a:pt x="109077" y="414921"/>
                  </a:cubicBezTo>
                  <a:cubicBezTo>
                    <a:pt x="96219" y="400157"/>
                    <a:pt x="83455" y="384917"/>
                    <a:pt x="70977" y="370058"/>
                  </a:cubicBezTo>
                  <a:cubicBezTo>
                    <a:pt x="64405" y="361866"/>
                    <a:pt x="58024" y="353961"/>
                    <a:pt x="51927" y="346055"/>
                  </a:cubicBezTo>
                  <a:cubicBezTo>
                    <a:pt x="32877" y="322271"/>
                    <a:pt x="15161" y="297439"/>
                    <a:pt x="-1128" y="271664"/>
                  </a:cubicBezTo>
                  <a:close/>
                </a:path>
              </a:pathLst>
            </a:custGeom>
            <a:solidFill>
              <a:srgbClr val="E6FFFE"/>
            </a:solidFill>
            <a:ln w="9525" cap="flat">
              <a:noFill/>
              <a:prstDash val="solid"/>
              <a:miter/>
            </a:ln>
          </p:spPr>
          <p:txBody>
            <a:bodyPr rtlCol="0" anchor="ctr"/>
            <a:lstStyle/>
            <a:p>
              <a:endParaRPr lang="zh-CN" altLang="en-US">
                <a:cs typeface="+mn-ea"/>
                <a:sym typeface="+mn-lt"/>
              </a:endParaRPr>
            </a:p>
          </p:txBody>
        </p:sp>
        <p:sp>
          <p:nvSpPr>
            <p:cNvPr id="20" name="手繪多邊形: 圖案 19">
              <a:extLst>
                <a:ext uri="{FF2B5EF4-FFF2-40B4-BE49-F238E27FC236}">
                  <a16:creationId xmlns:a16="http://schemas.microsoft.com/office/drawing/2014/main" id="{DCC880EF-42C8-FFCE-118A-879D8FC7655E}"/>
                </a:ext>
              </a:extLst>
            </p:cNvPr>
            <p:cNvSpPr/>
            <p:nvPr/>
          </p:nvSpPr>
          <p:spPr>
            <a:xfrm flipH="1">
              <a:off x="4667345" y="4905946"/>
              <a:ext cx="524582" cy="460046"/>
            </a:xfrm>
            <a:custGeom>
              <a:avLst/>
              <a:gdLst>
                <a:gd name="connsiteX0" fmla="*/ 81685 w 524582"/>
                <a:gd name="connsiteY0" fmla="*/ 228421 h 460046"/>
                <a:gd name="connsiteX1" fmla="*/ -420 w 524582"/>
                <a:gd name="connsiteY1" fmla="*/ 408825 h 460046"/>
                <a:gd name="connsiteX2" fmla="*/ 28155 w 524582"/>
                <a:gd name="connsiteY2" fmla="*/ 458164 h 460046"/>
                <a:gd name="connsiteX3" fmla="*/ 314952 w 524582"/>
                <a:gd name="connsiteY3" fmla="*/ 288619 h 460046"/>
                <a:gd name="connsiteX4" fmla="*/ 523455 w 524582"/>
                <a:gd name="connsiteY4" fmla="*/ 135266 h 460046"/>
                <a:gd name="connsiteX5" fmla="*/ 433824 w 524582"/>
                <a:gd name="connsiteY5" fmla="*/ -179 h 460046"/>
                <a:gd name="connsiteX6" fmla="*/ 81399 w 524582"/>
                <a:gd name="connsiteY6" fmla="*/ 228421 h 4600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24582" h="460046">
                  <a:moveTo>
                    <a:pt x="81685" y="228421"/>
                  </a:moveTo>
                  <a:cubicBezTo>
                    <a:pt x="81685" y="228421"/>
                    <a:pt x="-10041" y="392347"/>
                    <a:pt x="-420" y="408825"/>
                  </a:cubicBezTo>
                  <a:cubicBezTo>
                    <a:pt x="9200" y="425303"/>
                    <a:pt x="15391" y="454735"/>
                    <a:pt x="28155" y="458164"/>
                  </a:cubicBezTo>
                  <a:cubicBezTo>
                    <a:pt x="82923" y="472452"/>
                    <a:pt x="147122" y="395204"/>
                    <a:pt x="314952" y="288619"/>
                  </a:cubicBezTo>
                  <a:cubicBezTo>
                    <a:pt x="450017" y="202894"/>
                    <a:pt x="522312" y="187178"/>
                    <a:pt x="523455" y="135266"/>
                  </a:cubicBezTo>
                  <a:lnTo>
                    <a:pt x="433824" y="-179"/>
                  </a:lnTo>
                  <a:cubicBezTo>
                    <a:pt x="331145" y="96690"/>
                    <a:pt x="211702" y="174148"/>
                    <a:pt x="81399" y="228421"/>
                  </a:cubicBezTo>
                  <a:close/>
                </a:path>
              </a:pathLst>
            </a:custGeom>
            <a:solidFill>
              <a:srgbClr val="303030"/>
            </a:solidFill>
            <a:ln w="9525" cap="flat">
              <a:noFill/>
              <a:prstDash val="solid"/>
              <a:miter/>
            </a:ln>
          </p:spPr>
          <p:txBody>
            <a:bodyPr rtlCol="0" anchor="ctr"/>
            <a:lstStyle/>
            <a:p>
              <a:endParaRPr lang="zh-CN" altLang="en-US">
                <a:cs typeface="+mn-ea"/>
                <a:sym typeface="+mn-lt"/>
              </a:endParaRPr>
            </a:p>
          </p:txBody>
        </p:sp>
        <p:sp>
          <p:nvSpPr>
            <p:cNvPr id="21" name="手繪多邊形: 圖案 20">
              <a:extLst>
                <a:ext uri="{FF2B5EF4-FFF2-40B4-BE49-F238E27FC236}">
                  <a16:creationId xmlns:a16="http://schemas.microsoft.com/office/drawing/2014/main" id="{FA7D433D-B093-B18D-8868-13FCC26B9CF2}"/>
                </a:ext>
              </a:extLst>
            </p:cNvPr>
            <p:cNvSpPr/>
            <p:nvPr/>
          </p:nvSpPr>
          <p:spPr>
            <a:xfrm flipH="1">
              <a:off x="4895849" y="4675250"/>
              <a:ext cx="372047" cy="298037"/>
            </a:xfrm>
            <a:custGeom>
              <a:avLst/>
              <a:gdLst>
                <a:gd name="connsiteX0" fmla="*/ 352440 w 372047"/>
                <a:gd name="connsiteY0" fmla="*/ -179 h 298037"/>
                <a:gd name="connsiteX1" fmla="*/ 370920 w 372047"/>
                <a:gd name="connsiteY1" fmla="*/ 29349 h 298037"/>
                <a:gd name="connsiteX2" fmla="*/ 213662 w 372047"/>
                <a:gd name="connsiteY2" fmla="*/ 170033 h 298037"/>
                <a:gd name="connsiteX3" fmla="*/ 17922 w 372047"/>
                <a:gd name="connsiteY3" fmla="*/ 297858 h 298037"/>
                <a:gd name="connsiteX4" fmla="*/ -1128 w 372047"/>
                <a:gd name="connsiteY4" fmla="*/ 273855 h 298037"/>
                <a:gd name="connsiteX5" fmla="*/ 352631 w 372047"/>
                <a:gd name="connsiteY5" fmla="*/ -179 h 2980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72047" h="298037">
                  <a:moveTo>
                    <a:pt x="352440" y="-179"/>
                  </a:moveTo>
                  <a:cubicBezTo>
                    <a:pt x="358346" y="9346"/>
                    <a:pt x="364537" y="18871"/>
                    <a:pt x="370920" y="29349"/>
                  </a:cubicBezTo>
                  <a:cubicBezTo>
                    <a:pt x="321961" y="79964"/>
                    <a:pt x="269383" y="126980"/>
                    <a:pt x="213662" y="170033"/>
                  </a:cubicBezTo>
                  <a:cubicBezTo>
                    <a:pt x="151845" y="217725"/>
                    <a:pt x="86408" y="260463"/>
                    <a:pt x="17922" y="297858"/>
                  </a:cubicBezTo>
                  <a:cubicBezTo>
                    <a:pt x="11351" y="289667"/>
                    <a:pt x="4969" y="281761"/>
                    <a:pt x="-1128" y="273855"/>
                  </a:cubicBezTo>
                  <a:cubicBezTo>
                    <a:pt x="133176" y="205837"/>
                    <a:pt x="253191" y="112826"/>
                    <a:pt x="352631" y="-179"/>
                  </a:cubicBezTo>
                  <a:close/>
                </a:path>
              </a:pathLst>
            </a:custGeom>
            <a:solidFill>
              <a:srgbClr val="F4EC87"/>
            </a:solidFill>
            <a:ln w="9525" cap="flat">
              <a:noFill/>
              <a:prstDash val="solid"/>
              <a:miter/>
            </a:ln>
          </p:spPr>
          <p:txBody>
            <a:bodyPr rtlCol="0" anchor="ctr"/>
            <a:lstStyle/>
            <a:p>
              <a:endParaRPr lang="zh-CN" altLang="en-US">
                <a:cs typeface="+mn-ea"/>
                <a:sym typeface="+mn-lt"/>
              </a:endParaRPr>
            </a:p>
          </p:txBody>
        </p:sp>
        <p:sp>
          <p:nvSpPr>
            <p:cNvPr id="22" name="手繪多邊形: 圖案 21">
              <a:extLst>
                <a:ext uri="{FF2B5EF4-FFF2-40B4-BE49-F238E27FC236}">
                  <a16:creationId xmlns:a16="http://schemas.microsoft.com/office/drawing/2014/main" id="{FE4CF954-FAFE-4639-8668-9356C40FAA43}"/>
                </a:ext>
              </a:extLst>
            </p:cNvPr>
            <p:cNvSpPr/>
            <p:nvPr/>
          </p:nvSpPr>
          <p:spPr>
            <a:xfrm flipH="1">
              <a:off x="4847748" y="4749831"/>
              <a:ext cx="363951" cy="291465"/>
            </a:xfrm>
            <a:custGeom>
              <a:avLst/>
              <a:gdLst>
                <a:gd name="connsiteX0" fmla="*/ 343774 w 363951"/>
                <a:gd name="connsiteY0" fmla="*/ -179 h 291465"/>
                <a:gd name="connsiteX1" fmla="*/ 362824 w 363951"/>
                <a:gd name="connsiteY1" fmla="*/ 28396 h 291465"/>
                <a:gd name="connsiteX2" fmla="*/ 205851 w 363951"/>
                <a:gd name="connsiteY2" fmla="*/ 168509 h 291465"/>
                <a:gd name="connsiteX3" fmla="*/ 19161 w 363951"/>
                <a:gd name="connsiteY3" fmla="*/ 291286 h 291465"/>
                <a:gd name="connsiteX4" fmla="*/ -1128 w 363951"/>
                <a:gd name="connsiteY4" fmla="*/ 268331 h 291465"/>
                <a:gd name="connsiteX5" fmla="*/ 343297 w 363951"/>
                <a:gd name="connsiteY5" fmla="*/ 12 h 2914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63951" h="291465">
                  <a:moveTo>
                    <a:pt x="343774" y="-179"/>
                  </a:moveTo>
                  <a:cubicBezTo>
                    <a:pt x="350441" y="9346"/>
                    <a:pt x="356823" y="18871"/>
                    <a:pt x="362824" y="28396"/>
                  </a:cubicBezTo>
                  <a:cubicBezTo>
                    <a:pt x="313865" y="78774"/>
                    <a:pt x="261477" y="125599"/>
                    <a:pt x="205851" y="168509"/>
                  </a:cubicBezTo>
                  <a:cubicBezTo>
                    <a:pt x="146891" y="214143"/>
                    <a:pt x="84407" y="255196"/>
                    <a:pt x="19161" y="291286"/>
                  </a:cubicBezTo>
                  <a:cubicBezTo>
                    <a:pt x="12398" y="283857"/>
                    <a:pt x="5636" y="276046"/>
                    <a:pt x="-1128" y="268331"/>
                  </a:cubicBezTo>
                  <a:cubicBezTo>
                    <a:pt x="129270" y="200970"/>
                    <a:pt x="246047" y="109987"/>
                    <a:pt x="343297" y="12"/>
                  </a:cubicBezTo>
                  <a:close/>
                </a:path>
              </a:pathLst>
            </a:custGeom>
            <a:solidFill>
              <a:srgbClr val="F4EC87"/>
            </a:solidFill>
            <a:ln w="9525" cap="flat">
              <a:noFill/>
              <a:prstDash val="solid"/>
              <a:miter/>
            </a:ln>
          </p:spPr>
          <p:txBody>
            <a:bodyPr rtlCol="0" anchor="ctr"/>
            <a:lstStyle/>
            <a:p>
              <a:endParaRPr lang="zh-CN" altLang="en-US">
                <a:cs typeface="+mn-ea"/>
                <a:sym typeface="+mn-lt"/>
              </a:endParaRPr>
            </a:p>
          </p:txBody>
        </p:sp>
        <p:sp>
          <p:nvSpPr>
            <p:cNvPr id="23" name="手繪多邊形: 圖案 22">
              <a:extLst>
                <a:ext uri="{FF2B5EF4-FFF2-40B4-BE49-F238E27FC236}">
                  <a16:creationId xmlns:a16="http://schemas.microsoft.com/office/drawing/2014/main" id="{E8CA10B5-1197-D356-5AF8-B0DD8F65ECA1}"/>
                </a:ext>
              </a:extLst>
            </p:cNvPr>
            <p:cNvSpPr/>
            <p:nvPr/>
          </p:nvSpPr>
          <p:spPr>
            <a:xfrm flipH="1">
              <a:off x="4872132" y="3934396"/>
              <a:ext cx="1552575" cy="801353"/>
            </a:xfrm>
            <a:custGeom>
              <a:avLst/>
              <a:gdLst>
                <a:gd name="connsiteX0" fmla="*/ 341773 w 1552575"/>
                <a:gd name="connsiteY0" fmla="*/ 194988 h 801353"/>
                <a:gd name="connsiteX1" fmla="*/ -1128 w 1552575"/>
                <a:gd name="connsiteY1" fmla="*/ 507218 h 801353"/>
                <a:gd name="connsiteX2" fmla="*/ 808498 w 1552575"/>
                <a:gd name="connsiteY2" fmla="*/ 790110 h 801353"/>
                <a:gd name="connsiteX3" fmla="*/ 1551448 w 1552575"/>
                <a:gd name="connsiteY3" fmla="*/ 448639 h 801353"/>
                <a:gd name="connsiteX4" fmla="*/ 1132348 w 1552575"/>
                <a:gd name="connsiteY4" fmla="*/ -179 h 8013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52575" h="801353">
                  <a:moveTo>
                    <a:pt x="341773" y="194988"/>
                  </a:moveTo>
                  <a:lnTo>
                    <a:pt x="-1128" y="507218"/>
                  </a:lnTo>
                  <a:cubicBezTo>
                    <a:pt x="-1128" y="507218"/>
                    <a:pt x="284623" y="868215"/>
                    <a:pt x="808498" y="790110"/>
                  </a:cubicBezTo>
                  <a:cubicBezTo>
                    <a:pt x="1332373" y="712005"/>
                    <a:pt x="1551448" y="448639"/>
                    <a:pt x="1551448" y="448639"/>
                  </a:cubicBezTo>
                  <a:lnTo>
                    <a:pt x="1132348" y="-179"/>
                  </a:lnTo>
                  <a:close/>
                </a:path>
              </a:pathLst>
            </a:custGeom>
            <a:solidFill>
              <a:srgbClr val="F4EC87"/>
            </a:solidFill>
            <a:ln w="9525" cap="flat">
              <a:noFill/>
              <a:prstDash val="solid"/>
              <a:miter/>
            </a:ln>
          </p:spPr>
          <p:txBody>
            <a:bodyPr rtlCol="0" anchor="ctr"/>
            <a:lstStyle/>
            <a:p>
              <a:endParaRPr lang="zh-CN" altLang="en-US">
                <a:cs typeface="+mn-ea"/>
                <a:sym typeface="+mn-lt"/>
              </a:endParaRPr>
            </a:p>
          </p:txBody>
        </p:sp>
        <p:sp>
          <p:nvSpPr>
            <p:cNvPr id="24" name="手繪多邊形: 圖案 23">
              <a:extLst>
                <a:ext uri="{FF2B5EF4-FFF2-40B4-BE49-F238E27FC236}">
                  <a16:creationId xmlns:a16="http://schemas.microsoft.com/office/drawing/2014/main" id="{6EE969A8-DC28-5951-B9D8-6E047F05D1E1}"/>
                </a:ext>
              </a:extLst>
            </p:cNvPr>
            <p:cNvSpPr/>
            <p:nvPr/>
          </p:nvSpPr>
          <p:spPr>
            <a:xfrm flipH="1">
              <a:off x="5929408" y="4763071"/>
              <a:ext cx="483929" cy="387077"/>
            </a:xfrm>
            <a:custGeom>
              <a:avLst/>
              <a:gdLst>
                <a:gd name="connsiteX0" fmla="*/ 482802 w 483929"/>
                <a:gd name="connsiteY0" fmla="*/ 76021 h 387077"/>
                <a:gd name="connsiteX1" fmla="*/ 460133 w 483929"/>
                <a:gd name="connsiteY1" fmla="*/ 156984 h 387077"/>
                <a:gd name="connsiteX2" fmla="*/ 451465 w 483929"/>
                <a:gd name="connsiteY2" fmla="*/ 190702 h 387077"/>
                <a:gd name="connsiteX3" fmla="*/ 438892 w 483929"/>
                <a:gd name="connsiteY3" fmla="*/ 242804 h 387077"/>
                <a:gd name="connsiteX4" fmla="*/ 431749 w 483929"/>
                <a:gd name="connsiteY4" fmla="*/ 276427 h 387077"/>
                <a:gd name="connsiteX5" fmla="*/ 425652 w 483929"/>
                <a:gd name="connsiteY5" fmla="*/ 362152 h 387077"/>
                <a:gd name="connsiteX6" fmla="*/ 6552 w 483929"/>
                <a:gd name="connsiteY6" fmla="*/ 381202 h 387077"/>
                <a:gd name="connsiteX7" fmla="*/ 4362 w 483929"/>
                <a:gd name="connsiteY7" fmla="*/ 209085 h 387077"/>
                <a:gd name="connsiteX8" fmla="*/ 7029 w 483929"/>
                <a:gd name="connsiteY8" fmla="*/ 178605 h 387077"/>
                <a:gd name="connsiteX9" fmla="*/ 13601 w 483929"/>
                <a:gd name="connsiteY9" fmla="*/ 120312 h 387077"/>
                <a:gd name="connsiteX10" fmla="*/ 17697 w 483929"/>
                <a:gd name="connsiteY10" fmla="*/ 89927 h 387077"/>
                <a:gd name="connsiteX11" fmla="*/ 35127 w 483929"/>
                <a:gd name="connsiteY11" fmla="*/ -179 h 3870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83929" h="387077">
                  <a:moveTo>
                    <a:pt x="482802" y="76021"/>
                  </a:moveTo>
                  <a:cubicBezTo>
                    <a:pt x="482802" y="76021"/>
                    <a:pt x="472420" y="111168"/>
                    <a:pt x="460133" y="156984"/>
                  </a:cubicBezTo>
                  <a:cubicBezTo>
                    <a:pt x="457370" y="167747"/>
                    <a:pt x="454418" y="179082"/>
                    <a:pt x="451465" y="190702"/>
                  </a:cubicBezTo>
                  <a:cubicBezTo>
                    <a:pt x="447084" y="207847"/>
                    <a:pt x="442798" y="225564"/>
                    <a:pt x="438892" y="242804"/>
                  </a:cubicBezTo>
                  <a:cubicBezTo>
                    <a:pt x="436320" y="254329"/>
                    <a:pt x="433844" y="265569"/>
                    <a:pt x="431749" y="276427"/>
                  </a:cubicBezTo>
                  <a:cubicBezTo>
                    <a:pt x="423462" y="318146"/>
                    <a:pt x="419366" y="352627"/>
                    <a:pt x="425652" y="362152"/>
                  </a:cubicBezTo>
                  <a:cubicBezTo>
                    <a:pt x="444702" y="390727"/>
                    <a:pt x="25602" y="390727"/>
                    <a:pt x="6552" y="381202"/>
                  </a:cubicBezTo>
                  <a:cubicBezTo>
                    <a:pt x="-3639" y="376059"/>
                    <a:pt x="-2973" y="297287"/>
                    <a:pt x="4362" y="209085"/>
                  </a:cubicBezTo>
                  <a:cubicBezTo>
                    <a:pt x="5123" y="199560"/>
                    <a:pt x="6076" y="188797"/>
                    <a:pt x="7029" y="178605"/>
                  </a:cubicBezTo>
                  <a:cubicBezTo>
                    <a:pt x="8934" y="159079"/>
                    <a:pt x="11124" y="139362"/>
                    <a:pt x="13601" y="120312"/>
                  </a:cubicBezTo>
                  <a:cubicBezTo>
                    <a:pt x="14934" y="109930"/>
                    <a:pt x="16268" y="99834"/>
                    <a:pt x="17697" y="89927"/>
                  </a:cubicBezTo>
                  <a:cubicBezTo>
                    <a:pt x="21792" y="59590"/>
                    <a:pt x="27602" y="29501"/>
                    <a:pt x="35127" y="-179"/>
                  </a:cubicBezTo>
                  <a:close/>
                </a:path>
              </a:pathLst>
            </a:custGeom>
            <a:solidFill>
              <a:srgbClr val="E6FFFE"/>
            </a:solidFill>
            <a:ln w="9525" cap="flat">
              <a:noFill/>
              <a:prstDash val="solid"/>
              <a:miter/>
            </a:ln>
          </p:spPr>
          <p:txBody>
            <a:bodyPr rtlCol="0" anchor="ctr"/>
            <a:lstStyle/>
            <a:p>
              <a:endParaRPr lang="zh-CN" altLang="en-US">
                <a:cs typeface="+mn-ea"/>
                <a:sym typeface="+mn-lt"/>
              </a:endParaRPr>
            </a:p>
          </p:txBody>
        </p:sp>
        <p:sp>
          <p:nvSpPr>
            <p:cNvPr id="25" name="手繪多邊形: 圖案 24">
              <a:extLst>
                <a:ext uri="{FF2B5EF4-FFF2-40B4-BE49-F238E27FC236}">
                  <a16:creationId xmlns:a16="http://schemas.microsoft.com/office/drawing/2014/main" id="{BD74634E-525F-6944-4D67-6F50F49E855F}"/>
                </a:ext>
              </a:extLst>
            </p:cNvPr>
            <p:cNvSpPr/>
            <p:nvPr/>
          </p:nvSpPr>
          <p:spPr>
            <a:xfrm flipH="1">
              <a:off x="5970485" y="5125021"/>
              <a:ext cx="601331" cy="194071"/>
            </a:xfrm>
            <a:custGeom>
              <a:avLst/>
              <a:gdLst>
                <a:gd name="connsiteX0" fmla="*/ 165031 w 601331"/>
                <a:gd name="connsiteY0" fmla="*/ 18871 h 194071"/>
                <a:gd name="connsiteX1" fmla="*/ 3106 w 601331"/>
                <a:gd name="connsiteY1" fmla="*/ 133171 h 194071"/>
                <a:gd name="connsiteX2" fmla="*/ 3106 w 601331"/>
                <a:gd name="connsiteY2" fmla="*/ 190321 h 194071"/>
                <a:gd name="connsiteX3" fmla="*/ 593656 w 601331"/>
                <a:gd name="connsiteY3" fmla="*/ 161746 h 194071"/>
                <a:gd name="connsiteX4" fmla="*/ 584131 w 601331"/>
                <a:gd name="connsiteY4" fmla="*/ -179 h 194071"/>
                <a:gd name="connsiteX5" fmla="*/ 165031 w 601331"/>
                <a:gd name="connsiteY5" fmla="*/ 18871 h 1940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01331" h="194071">
                  <a:moveTo>
                    <a:pt x="165031" y="18871"/>
                  </a:moveTo>
                  <a:cubicBezTo>
                    <a:pt x="165031" y="18871"/>
                    <a:pt x="3106" y="114121"/>
                    <a:pt x="3106" y="133171"/>
                  </a:cubicBezTo>
                  <a:cubicBezTo>
                    <a:pt x="3106" y="152221"/>
                    <a:pt x="-6419" y="180796"/>
                    <a:pt x="3106" y="190321"/>
                  </a:cubicBezTo>
                  <a:cubicBezTo>
                    <a:pt x="12631" y="199846"/>
                    <a:pt x="574606" y="190321"/>
                    <a:pt x="593656" y="161746"/>
                  </a:cubicBezTo>
                  <a:cubicBezTo>
                    <a:pt x="612706" y="133171"/>
                    <a:pt x="584131" y="-179"/>
                    <a:pt x="584131" y="-179"/>
                  </a:cubicBezTo>
                  <a:cubicBezTo>
                    <a:pt x="446780" y="31463"/>
                    <a:pt x="304763" y="37921"/>
                    <a:pt x="165031" y="18871"/>
                  </a:cubicBezTo>
                  <a:close/>
                </a:path>
              </a:pathLst>
            </a:custGeom>
            <a:solidFill>
              <a:srgbClr val="303030"/>
            </a:solidFill>
            <a:ln w="9525" cap="flat">
              <a:noFill/>
              <a:prstDash val="solid"/>
              <a:miter/>
            </a:ln>
          </p:spPr>
          <p:txBody>
            <a:bodyPr rtlCol="0" anchor="ctr"/>
            <a:lstStyle/>
            <a:p>
              <a:endParaRPr lang="zh-CN" altLang="en-US">
                <a:cs typeface="+mn-ea"/>
                <a:sym typeface="+mn-lt"/>
              </a:endParaRPr>
            </a:p>
          </p:txBody>
        </p:sp>
        <p:sp>
          <p:nvSpPr>
            <p:cNvPr id="26" name="手繪多邊形: 圖案 25">
              <a:extLst>
                <a:ext uri="{FF2B5EF4-FFF2-40B4-BE49-F238E27FC236}">
                  <a16:creationId xmlns:a16="http://schemas.microsoft.com/office/drawing/2014/main" id="{35846FD3-F982-CA7D-23A8-D122692342A4}"/>
                </a:ext>
              </a:extLst>
            </p:cNvPr>
            <p:cNvSpPr/>
            <p:nvPr/>
          </p:nvSpPr>
          <p:spPr>
            <a:xfrm flipH="1">
              <a:off x="5952077" y="4852797"/>
              <a:ext cx="446818" cy="101155"/>
            </a:xfrm>
            <a:custGeom>
              <a:avLst/>
              <a:gdLst>
                <a:gd name="connsiteX0" fmla="*/ 445691 w 446818"/>
                <a:gd name="connsiteY0" fmla="*/ 67258 h 101155"/>
                <a:gd name="connsiteX1" fmla="*/ 437023 w 446818"/>
                <a:gd name="connsiteY1" fmla="*/ 100977 h 101155"/>
                <a:gd name="connsiteX2" fmla="*/ -1128 w 446818"/>
                <a:gd name="connsiteY2" fmla="*/ 30206 h 101155"/>
                <a:gd name="connsiteX3" fmla="*/ 2969 w 446818"/>
                <a:gd name="connsiteY3" fmla="*/ -179 h 101155"/>
                <a:gd name="connsiteX4" fmla="*/ 445405 w 446818"/>
                <a:gd name="connsiteY4" fmla="*/ 67258 h 1011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6818" h="101155">
                  <a:moveTo>
                    <a:pt x="445691" y="67258"/>
                  </a:moveTo>
                  <a:cubicBezTo>
                    <a:pt x="442928" y="78021"/>
                    <a:pt x="439976" y="89356"/>
                    <a:pt x="437023" y="100977"/>
                  </a:cubicBezTo>
                  <a:cubicBezTo>
                    <a:pt x="288242" y="99643"/>
                    <a:pt x="140509" y="75783"/>
                    <a:pt x="-1128" y="30206"/>
                  </a:cubicBezTo>
                  <a:cubicBezTo>
                    <a:pt x="206" y="19823"/>
                    <a:pt x="1540" y="9727"/>
                    <a:pt x="2969" y="-179"/>
                  </a:cubicBezTo>
                  <a:cubicBezTo>
                    <a:pt x="144891" y="50113"/>
                    <a:pt x="295006" y="73001"/>
                    <a:pt x="445405" y="67258"/>
                  </a:cubicBezTo>
                  <a:close/>
                </a:path>
              </a:pathLst>
            </a:custGeom>
            <a:solidFill>
              <a:srgbClr val="F4EC87"/>
            </a:solidFill>
            <a:ln w="9525" cap="flat">
              <a:noFill/>
              <a:prstDash val="solid"/>
              <a:miter/>
            </a:ln>
          </p:spPr>
          <p:txBody>
            <a:bodyPr rtlCol="0" anchor="ctr"/>
            <a:lstStyle/>
            <a:p>
              <a:endParaRPr lang="zh-CN" altLang="en-US">
                <a:cs typeface="+mn-ea"/>
                <a:sym typeface="+mn-lt"/>
              </a:endParaRPr>
            </a:p>
          </p:txBody>
        </p:sp>
        <p:sp>
          <p:nvSpPr>
            <p:cNvPr id="27" name="手繪多邊形: 圖案 26">
              <a:extLst>
                <a:ext uri="{FF2B5EF4-FFF2-40B4-BE49-F238E27FC236}">
                  <a16:creationId xmlns:a16="http://schemas.microsoft.com/office/drawing/2014/main" id="{FED435B0-09BE-CBD9-50C4-6FE55EA52F0D}"/>
                </a:ext>
              </a:extLst>
            </p:cNvPr>
            <p:cNvSpPr/>
            <p:nvPr/>
          </p:nvSpPr>
          <p:spPr>
            <a:xfrm flipH="1">
              <a:off x="5973318" y="4941474"/>
              <a:ext cx="434530" cy="98202"/>
            </a:xfrm>
            <a:custGeom>
              <a:avLst/>
              <a:gdLst>
                <a:gd name="connsiteX0" fmla="*/ 433403 w 434530"/>
                <a:gd name="connsiteY0" fmla="*/ 64401 h 98202"/>
                <a:gd name="connsiteX1" fmla="*/ 426259 w 434530"/>
                <a:gd name="connsiteY1" fmla="*/ 98023 h 98202"/>
                <a:gd name="connsiteX2" fmla="*/ -1128 w 434530"/>
                <a:gd name="connsiteY2" fmla="*/ 30301 h 98202"/>
                <a:gd name="connsiteX3" fmla="*/ 1540 w 434530"/>
                <a:gd name="connsiteY3" fmla="*/ -179 h 98202"/>
                <a:gd name="connsiteX4" fmla="*/ 433403 w 434530"/>
                <a:gd name="connsiteY4" fmla="*/ 64401 h 9820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34530" h="98202">
                  <a:moveTo>
                    <a:pt x="433403" y="64401"/>
                  </a:moveTo>
                  <a:cubicBezTo>
                    <a:pt x="430831" y="75925"/>
                    <a:pt x="428354" y="87165"/>
                    <a:pt x="426259" y="98023"/>
                  </a:cubicBezTo>
                  <a:cubicBezTo>
                    <a:pt x="281194" y="96643"/>
                    <a:pt x="137176" y="73821"/>
                    <a:pt x="-1128" y="30301"/>
                  </a:cubicBezTo>
                  <a:cubicBezTo>
                    <a:pt x="-366" y="20776"/>
                    <a:pt x="586" y="10013"/>
                    <a:pt x="1540" y="-179"/>
                  </a:cubicBezTo>
                  <a:cubicBezTo>
                    <a:pt x="140319" y="47808"/>
                    <a:pt x="286718" y="69706"/>
                    <a:pt x="433403" y="64401"/>
                  </a:cubicBezTo>
                  <a:close/>
                </a:path>
              </a:pathLst>
            </a:custGeom>
            <a:solidFill>
              <a:srgbClr val="F4EC87"/>
            </a:solidFill>
            <a:ln w="9525" cap="flat">
              <a:noFill/>
              <a:prstDash val="solid"/>
              <a:miter/>
            </a:ln>
          </p:spPr>
          <p:txBody>
            <a:bodyPr rtlCol="0" anchor="ctr"/>
            <a:lstStyle/>
            <a:p>
              <a:endParaRPr lang="zh-CN" altLang="en-US">
                <a:cs typeface="+mn-ea"/>
                <a:sym typeface="+mn-lt"/>
              </a:endParaRPr>
            </a:p>
          </p:txBody>
        </p:sp>
        <p:sp>
          <p:nvSpPr>
            <p:cNvPr id="28" name="手繪多邊形: 圖案 27">
              <a:extLst>
                <a:ext uri="{FF2B5EF4-FFF2-40B4-BE49-F238E27FC236}">
                  <a16:creationId xmlns:a16="http://schemas.microsoft.com/office/drawing/2014/main" id="{494FAE3F-9D98-EE60-BAFA-F1F76DBC0E7D}"/>
                </a:ext>
              </a:extLst>
            </p:cNvPr>
            <p:cNvSpPr/>
            <p:nvPr/>
          </p:nvSpPr>
          <p:spPr>
            <a:xfrm flipH="1">
              <a:off x="6029420" y="4272534"/>
              <a:ext cx="218503" cy="323278"/>
            </a:xfrm>
            <a:custGeom>
              <a:avLst/>
              <a:gdLst>
                <a:gd name="connsiteX0" fmla="*/ 218504 w 218503"/>
                <a:gd name="connsiteY0" fmla="*/ 0 h 323278"/>
                <a:gd name="connsiteX1" fmla="*/ 0 w 218503"/>
                <a:gd name="connsiteY1" fmla="*/ 323279 h 323278"/>
              </a:gdLst>
              <a:ahLst/>
              <a:cxnLst>
                <a:cxn ang="0">
                  <a:pos x="connsiteX0" y="connsiteY0"/>
                </a:cxn>
                <a:cxn ang="0">
                  <a:pos x="connsiteX1" y="connsiteY1"/>
                </a:cxn>
              </a:cxnLst>
              <a:rect l="l" t="t" r="r" b="b"/>
              <a:pathLst>
                <a:path w="218503" h="323278">
                  <a:moveTo>
                    <a:pt x="218504" y="0"/>
                  </a:moveTo>
                  <a:lnTo>
                    <a:pt x="0" y="323279"/>
                  </a:lnTo>
                </a:path>
              </a:pathLst>
            </a:custGeom>
            <a:ln w="9525" cap="flat">
              <a:solidFill>
                <a:srgbClr val="CEB746"/>
              </a:solidFill>
              <a:prstDash val="solid"/>
              <a:miter/>
            </a:ln>
          </p:spPr>
          <p:txBody>
            <a:bodyPr rtlCol="0" anchor="ctr"/>
            <a:lstStyle/>
            <a:p>
              <a:endParaRPr lang="zh-CN" altLang="en-US">
                <a:cs typeface="+mn-ea"/>
                <a:sym typeface="+mn-lt"/>
              </a:endParaRPr>
            </a:p>
          </p:txBody>
        </p:sp>
        <p:sp>
          <p:nvSpPr>
            <p:cNvPr id="29" name="手繪多邊形: 圖案 28">
              <a:extLst>
                <a:ext uri="{FF2B5EF4-FFF2-40B4-BE49-F238E27FC236}">
                  <a16:creationId xmlns:a16="http://schemas.microsoft.com/office/drawing/2014/main" id="{BE5023B9-F7AE-EDD4-CD86-AF31C5E71D3E}"/>
                </a:ext>
              </a:extLst>
            </p:cNvPr>
            <p:cNvSpPr/>
            <p:nvPr/>
          </p:nvSpPr>
          <p:spPr>
            <a:xfrm flipH="1">
              <a:off x="5867495" y="4348734"/>
              <a:ext cx="95250" cy="361950"/>
            </a:xfrm>
            <a:custGeom>
              <a:avLst/>
              <a:gdLst>
                <a:gd name="connsiteX0" fmla="*/ 95250 w 95250"/>
                <a:gd name="connsiteY0" fmla="*/ 0 h 361950"/>
                <a:gd name="connsiteX1" fmla="*/ 0 w 95250"/>
                <a:gd name="connsiteY1" fmla="*/ 361950 h 361950"/>
              </a:gdLst>
              <a:ahLst/>
              <a:cxnLst>
                <a:cxn ang="0">
                  <a:pos x="connsiteX0" y="connsiteY0"/>
                </a:cxn>
                <a:cxn ang="0">
                  <a:pos x="connsiteX1" y="connsiteY1"/>
                </a:cxn>
              </a:cxnLst>
              <a:rect l="l" t="t" r="r" b="b"/>
              <a:pathLst>
                <a:path w="95250" h="361950">
                  <a:moveTo>
                    <a:pt x="95250" y="0"/>
                  </a:moveTo>
                  <a:lnTo>
                    <a:pt x="0" y="361950"/>
                  </a:lnTo>
                </a:path>
              </a:pathLst>
            </a:custGeom>
            <a:ln w="9525" cap="flat">
              <a:solidFill>
                <a:srgbClr val="CEB746"/>
              </a:solidFill>
              <a:prstDash val="solid"/>
              <a:miter/>
            </a:ln>
          </p:spPr>
          <p:txBody>
            <a:bodyPr rtlCol="0" anchor="ctr"/>
            <a:lstStyle/>
            <a:p>
              <a:endParaRPr lang="zh-CN" altLang="en-US">
                <a:cs typeface="+mn-ea"/>
                <a:sym typeface="+mn-lt"/>
              </a:endParaRPr>
            </a:p>
          </p:txBody>
        </p:sp>
        <p:sp>
          <p:nvSpPr>
            <p:cNvPr id="30" name="手繪多邊形: 圖案 29">
              <a:extLst>
                <a:ext uri="{FF2B5EF4-FFF2-40B4-BE49-F238E27FC236}">
                  <a16:creationId xmlns:a16="http://schemas.microsoft.com/office/drawing/2014/main" id="{5DB0BBBF-0A6F-D634-06B4-C012289AD82F}"/>
                </a:ext>
              </a:extLst>
            </p:cNvPr>
            <p:cNvSpPr/>
            <p:nvPr/>
          </p:nvSpPr>
          <p:spPr>
            <a:xfrm flipH="1">
              <a:off x="5584508" y="4329684"/>
              <a:ext cx="102012" cy="392811"/>
            </a:xfrm>
            <a:custGeom>
              <a:avLst/>
              <a:gdLst>
                <a:gd name="connsiteX0" fmla="*/ 0 w 102012"/>
                <a:gd name="connsiteY0" fmla="*/ 0 h 392811"/>
                <a:gd name="connsiteX1" fmla="*/ 102013 w 102012"/>
                <a:gd name="connsiteY1" fmla="*/ 392811 h 392811"/>
              </a:gdLst>
              <a:ahLst/>
              <a:cxnLst>
                <a:cxn ang="0">
                  <a:pos x="connsiteX0" y="connsiteY0"/>
                </a:cxn>
                <a:cxn ang="0">
                  <a:pos x="connsiteX1" y="connsiteY1"/>
                </a:cxn>
              </a:cxnLst>
              <a:rect l="l" t="t" r="r" b="b"/>
              <a:pathLst>
                <a:path w="102012" h="392811">
                  <a:moveTo>
                    <a:pt x="0" y="0"/>
                  </a:moveTo>
                  <a:lnTo>
                    <a:pt x="102013" y="392811"/>
                  </a:lnTo>
                </a:path>
              </a:pathLst>
            </a:custGeom>
            <a:ln w="9525" cap="flat">
              <a:solidFill>
                <a:srgbClr val="CEB746"/>
              </a:solidFill>
              <a:prstDash val="solid"/>
              <a:miter/>
            </a:ln>
          </p:spPr>
          <p:txBody>
            <a:bodyPr rtlCol="0" anchor="ctr"/>
            <a:lstStyle/>
            <a:p>
              <a:endParaRPr lang="zh-CN" altLang="en-US">
                <a:cs typeface="+mn-ea"/>
                <a:sym typeface="+mn-lt"/>
              </a:endParaRPr>
            </a:p>
          </p:txBody>
        </p:sp>
        <p:sp>
          <p:nvSpPr>
            <p:cNvPr id="31" name="手繪多邊形: 圖案 30">
              <a:extLst>
                <a:ext uri="{FF2B5EF4-FFF2-40B4-BE49-F238E27FC236}">
                  <a16:creationId xmlns:a16="http://schemas.microsoft.com/office/drawing/2014/main" id="{AD5D3236-E191-3B7D-9D0B-B1D0C6DFE825}"/>
                </a:ext>
              </a:extLst>
            </p:cNvPr>
            <p:cNvSpPr/>
            <p:nvPr/>
          </p:nvSpPr>
          <p:spPr>
            <a:xfrm flipH="1">
              <a:off x="5293709" y="4272534"/>
              <a:ext cx="192786" cy="371665"/>
            </a:xfrm>
            <a:custGeom>
              <a:avLst/>
              <a:gdLst>
                <a:gd name="connsiteX0" fmla="*/ 0 w 192786"/>
                <a:gd name="connsiteY0" fmla="*/ 0 h 371665"/>
                <a:gd name="connsiteX1" fmla="*/ 192786 w 192786"/>
                <a:gd name="connsiteY1" fmla="*/ 371665 h 371665"/>
              </a:gdLst>
              <a:ahLst/>
              <a:cxnLst>
                <a:cxn ang="0">
                  <a:pos x="connsiteX0" y="connsiteY0"/>
                </a:cxn>
                <a:cxn ang="0">
                  <a:pos x="connsiteX1" y="connsiteY1"/>
                </a:cxn>
              </a:cxnLst>
              <a:rect l="l" t="t" r="r" b="b"/>
              <a:pathLst>
                <a:path w="192786" h="371665">
                  <a:moveTo>
                    <a:pt x="0" y="0"/>
                  </a:moveTo>
                  <a:lnTo>
                    <a:pt x="192786" y="371665"/>
                  </a:lnTo>
                </a:path>
              </a:pathLst>
            </a:custGeom>
            <a:ln w="9525" cap="flat">
              <a:solidFill>
                <a:srgbClr val="CEB746"/>
              </a:solidFill>
              <a:prstDash val="solid"/>
              <a:miter/>
            </a:ln>
          </p:spPr>
          <p:txBody>
            <a:bodyPr rtlCol="0" anchor="ctr"/>
            <a:lstStyle/>
            <a:p>
              <a:endParaRPr lang="zh-CN" altLang="en-US">
                <a:cs typeface="+mn-ea"/>
                <a:sym typeface="+mn-lt"/>
              </a:endParaRPr>
            </a:p>
          </p:txBody>
        </p:sp>
        <p:sp>
          <p:nvSpPr>
            <p:cNvPr id="256" name="手繪多邊形: 圖案 255">
              <a:extLst>
                <a:ext uri="{FF2B5EF4-FFF2-40B4-BE49-F238E27FC236}">
                  <a16:creationId xmlns:a16="http://schemas.microsoft.com/office/drawing/2014/main" id="{E284657C-59CA-5AF9-6FB3-0C255D1D1C4F}"/>
                </a:ext>
              </a:extLst>
            </p:cNvPr>
            <p:cNvSpPr/>
            <p:nvPr/>
          </p:nvSpPr>
          <p:spPr>
            <a:xfrm flipH="1">
              <a:off x="5017961" y="4215384"/>
              <a:ext cx="230409" cy="298418"/>
            </a:xfrm>
            <a:custGeom>
              <a:avLst/>
              <a:gdLst>
                <a:gd name="connsiteX0" fmla="*/ 0 w 230409"/>
                <a:gd name="connsiteY0" fmla="*/ 0 h 298418"/>
                <a:gd name="connsiteX1" fmla="*/ 230410 w 230409"/>
                <a:gd name="connsiteY1" fmla="*/ 298418 h 298418"/>
              </a:gdLst>
              <a:ahLst/>
              <a:cxnLst>
                <a:cxn ang="0">
                  <a:pos x="connsiteX0" y="connsiteY0"/>
                </a:cxn>
                <a:cxn ang="0">
                  <a:pos x="connsiteX1" y="connsiteY1"/>
                </a:cxn>
              </a:cxnLst>
              <a:rect l="l" t="t" r="r" b="b"/>
              <a:pathLst>
                <a:path w="230409" h="298418">
                  <a:moveTo>
                    <a:pt x="0" y="0"/>
                  </a:moveTo>
                  <a:lnTo>
                    <a:pt x="230410" y="298418"/>
                  </a:lnTo>
                </a:path>
              </a:pathLst>
            </a:custGeom>
            <a:ln w="9525" cap="flat">
              <a:solidFill>
                <a:srgbClr val="CEB746"/>
              </a:solidFill>
              <a:prstDash val="solid"/>
              <a:miter/>
            </a:ln>
          </p:spPr>
          <p:txBody>
            <a:bodyPr rtlCol="0" anchor="ctr"/>
            <a:lstStyle/>
            <a:p>
              <a:endParaRPr lang="zh-CN" altLang="en-US">
                <a:cs typeface="+mn-ea"/>
                <a:sym typeface="+mn-lt"/>
              </a:endParaRPr>
            </a:p>
          </p:txBody>
        </p:sp>
        <p:sp>
          <p:nvSpPr>
            <p:cNvPr id="257" name="手繪多邊形: 圖案 256">
              <a:extLst>
                <a:ext uri="{FF2B5EF4-FFF2-40B4-BE49-F238E27FC236}">
                  <a16:creationId xmlns:a16="http://schemas.microsoft.com/office/drawing/2014/main" id="{9FE9BAE2-DBAE-0235-5F3C-DA59885220A2}"/>
                </a:ext>
              </a:extLst>
            </p:cNvPr>
            <p:cNvSpPr/>
            <p:nvPr/>
          </p:nvSpPr>
          <p:spPr>
            <a:xfrm flipH="1">
              <a:off x="6424707" y="2353246"/>
              <a:ext cx="98956" cy="190500"/>
            </a:xfrm>
            <a:custGeom>
              <a:avLst/>
              <a:gdLst>
                <a:gd name="connsiteX0" fmla="*/ -755 w 98956"/>
                <a:gd name="connsiteY0" fmla="*/ 56971 h 190500"/>
                <a:gd name="connsiteX1" fmla="*/ 31154 w 98956"/>
                <a:gd name="connsiteY1" fmla="*/ -179 h 190500"/>
                <a:gd name="connsiteX2" fmla="*/ 97829 w 98956"/>
                <a:gd name="connsiteY2" fmla="*/ 161746 h 190500"/>
                <a:gd name="connsiteX3" fmla="*/ 12104 w 98956"/>
                <a:gd name="connsiteY3" fmla="*/ 190321 h 190500"/>
              </a:gdLst>
              <a:ahLst/>
              <a:cxnLst>
                <a:cxn ang="0">
                  <a:pos x="connsiteX0" y="connsiteY0"/>
                </a:cxn>
                <a:cxn ang="0">
                  <a:pos x="connsiteX1" y="connsiteY1"/>
                </a:cxn>
                <a:cxn ang="0">
                  <a:pos x="connsiteX2" y="connsiteY2"/>
                </a:cxn>
                <a:cxn ang="0">
                  <a:pos x="connsiteX3" y="connsiteY3"/>
                </a:cxn>
              </a:cxnLst>
              <a:rect l="l" t="t" r="r" b="b"/>
              <a:pathLst>
                <a:path w="98956" h="190500">
                  <a:moveTo>
                    <a:pt x="-755" y="56971"/>
                  </a:moveTo>
                  <a:cubicBezTo>
                    <a:pt x="-755" y="56971"/>
                    <a:pt x="-6946" y="-179"/>
                    <a:pt x="31154" y="-179"/>
                  </a:cubicBezTo>
                  <a:cubicBezTo>
                    <a:pt x="69254" y="-179"/>
                    <a:pt x="97829" y="161746"/>
                    <a:pt x="97829" y="161746"/>
                  </a:cubicBezTo>
                  <a:lnTo>
                    <a:pt x="12104" y="190321"/>
                  </a:lnTo>
                  <a:close/>
                </a:path>
              </a:pathLst>
            </a:custGeom>
            <a:solidFill>
              <a:srgbClr val="FEBAAF"/>
            </a:solidFill>
            <a:ln w="9525" cap="flat">
              <a:noFill/>
              <a:prstDash val="solid"/>
              <a:miter/>
            </a:ln>
          </p:spPr>
          <p:txBody>
            <a:bodyPr rtlCol="0" anchor="ctr"/>
            <a:lstStyle/>
            <a:p>
              <a:endParaRPr lang="zh-CN" altLang="en-US">
                <a:cs typeface="+mn-ea"/>
                <a:sym typeface="+mn-lt"/>
              </a:endParaRPr>
            </a:p>
          </p:txBody>
        </p:sp>
        <p:sp>
          <p:nvSpPr>
            <p:cNvPr id="258" name="手繪多邊形: 圖案 257">
              <a:extLst>
                <a:ext uri="{FF2B5EF4-FFF2-40B4-BE49-F238E27FC236}">
                  <a16:creationId xmlns:a16="http://schemas.microsoft.com/office/drawing/2014/main" id="{3F1A098E-EA5C-310B-FC11-462539F79D03}"/>
                </a:ext>
              </a:extLst>
            </p:cNvPr>
            <p:cNvSpPr/>
            <p:nvPr/>
          </p:nvSpPr>
          <p:spPr>
            <a:xfrm flipH="1">
              <a:off x="6443757" y="2340195"/>
              <a:ext cx="446832" cy="407672"/>
            </a:xfrm>
            <a:custGeom>
              <a:avLst/>
              <a:gdLst>
                <a:gd name="connsiteX0" fmla="*/ 263205 w 446832"/>
                <a:gd name="connsiteY0" fmla="*/ 8872 h 407672"/>
                <a:gd name="connsiteX1" fmla="*/ 64705 w 446832"/>
                <a:gd name="connsiteY1" fmla="*/ 41448 h 407672"/>
                <a:gd name="connsiteX2" fmla="*/ 4983 w 446832"/>
                <a:gd name="connsiteY2" fmla="*/ 125172 h 407672"/>
                <a:gd name="connsiteX3" fmla="*/ 164908 w 446832"/>
                <a:gd name="connsiteY3" fmla="*/ 407493 h 407672"/>
                <a:gd name="connsiteX4" fmla="*/ 445705 w 446832"/>
                <a:gd name="connsiteY4" fmla="*/ 165273 h 407672"/>
                <a:gd name="connsiteX5" fmla="*/ 263205 w 446832"/>
                <a:gd name="connsiteY5" fmla="*/ 8872 h 4076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46832" h="407672">
                  <a:moveTo>
                    <a:pt x="263205" y="8872"/>
                  </a:moveTo>
                  <a:cubicBezTo>
                    <a:pt x="243108" y="3919"/>
                    <a:pt x="142905" y="-20941"/>
                    <a:pt x="64705" y="41448"/>
                  </a:cubicBezTo>
                  <a:cubicBezTo>
                    <a:pt x="37177" y="63050"/>
                    <a:pt x="16414" y="92111"/>
                    <a:pt x="4983" y="125172"/>
                  </a:cubicBezTo>
                  <a:cubicBezTo>
                    <a:pt x="-21782" y="212898"/>
                    <a:pt x="40797" y="330246"/>
                    <a:pt x="164908" y="407493"/>
                  </a:cubicBezTo>
                  <a:lnTo>
                    <a:pt x="445705" y="165273"/>
                  </a:lnTo>
                  <a:cubicBezTo>
                    <a:pt x="437799" y="148413"/>
                    <a:pt x="384269" y="38876"/>
                    <a:pt x="263205" y="8872"/>
                  </a:cubicBezTo>
                  <a:close/>
                </a:path>
              </a:pathLst>
            </a:custGeom>
            <a:solidFill>
              <a:srgbClr val="FEBAAF"/>
            </a:solidFill>
            <a:ln w="9525" cap="flat">
              <a:noFill/>
              <a:prstDash val="solid"/>
              <a:miter/>
            </a:ln>
          </p:spPr>
          <p:txBody>
            <a:bodyPr rtlCol="0" anchor="ctr"/>
            <a:lstStyle/>
            <a:p>
              <a:endParaRPr lang="zh-CN" altLang="en-US">
                <a:cs typeface="+mn-ea"/>
                <a:sym typeface="+mn-lt"/>
              </a:endParaRPr>
            </a:p>
          </p:txBody>
        </p:sp>
        <p:sp>
          <p:nvSpPr>
            <p:cNvPr id="259" name="手繪多邊形: 圖案 258">
              <a:extLst>
                <a:ext uri="{FF2B5EF4-FFF2-40B4-BE49-F238E27FC236}">
                  <a16:creationId xmlns:a16="http://schemas.microsoft.com/office/drawing/2014/main" id="{9403ED42-E941-D8CD-08E6-EE87D2275BE7}"/>
                </a:ext>
              </a:extLst>
            </p:cNvPr>
            <p:cNvSpPr/>
            <p:nvPr/>
          </p:nvSpPr>
          <p:spPr>
            <a:xfrm flipH="1">
              <a:off x="6518338" y="2370200"/>
              <a:ext cx="15962" cy="92583"/>
            </a:xfrm>
            <a:custGeom>
              <a:avLst/>
              <a:gdLst>
                <a:gd name="connsiteX0" fmla="*/ 14835 w 15962"/>
                <a:gd name="connsiteY0" fmla="*/ -179 h 92583"/>
                <a:gd name="connsiteX1" fmla="*/ -1072 w 15962"/>
                <a:gd name="connsiteY1" fmla="*/ 92404 h 92583"/>
              </a:gdLst>
              <a:ahLst/>
              <a:cxnLst>
                <a:cxn ang="0">
                  <a:pos x="connsiteX0" y="connsiteY0"/>
                </a:cxn>
                <a:cxn ang="0">
                  <a:pos x="connsiteX1" y="connsiteY1"/>
                </a:cxn>
              </a:cxnLst>
              <a:rect l="l" t="t" r="r" b="b"/>
              <a:pathLst>
                <a:path w="15962" h="92583">
                  <a:moveTo>
                    <a:pt x="14835" y="-179"/>
                  </a:moveTo>
                  <a:cubicBezTo>
                    <a:pt x="3595" y="29368"/>
                    <a:pt x="-1738" y="60810"/>
                    <a:pt x="-1072" y="92404"/>
                  </a:cubicBezTo>
                </a:path>
              </a:pathLst>
            </a:custGeom>
            <a:noFill/>
            <a:ln w="9525" cap="flat">
              <a:solidFill>
                <a:srgbClr val="F76A52"/>
              </a:solidFill>
              <a:prstDash val="solid"/>
              <a:miter/>
            </a:ln>
          </p:spPr>
          <p:txBody>
            <a:bodyPr rtlCol="0" anchor="ctr"/>
            <a:lstStyle/>
            <a:p>
              <a:endParaRPr lang="zh-CN" altLang="en-US">
                <a:cs typeface="+mn-ea"/>
                <a:sym typeface="+mn-lt"/>
              </a:endParaRPr>
            </a:p>
          </p:txBody>
        </p:sp>
        <p:sp>
          <p:nvSpPr>
            <p:cNvPr id="260" name="手繪多邊形: 圖案 259">
              <a:extLst>
                <a:ext uri="{FF2B5EF4-FFF2-40B4-BE49-F238E27FC236}">
                  <a16:creationId xmlns:a16="http://schemas.microsoft.com/office/drawing/2014/main" id="{3B8CF9CC-9572-AC58-7E41-76A21F44F5BB}"/>
                </a:ext>
              </a:extLst>
            </p:cNvPr>
            <p:cNvSpPr/>
            <p:nvPr/>
          </p:nvSpPr>
          <p:spPr>
            <a:xfrm flipH="1">
              <a:off x="6639020" y="2355342"/>
              <a:ext cx="141827" cy="69341"/>
            </a:xfrm>
            <a:custGeom>
              <a:avLst/>
              <a:gdLst>
                <a:gd name="connsiteX0" fmla="*/ -1128 w 141827"/>
                <a:gd name="connsiteY0" fmla="*/ -179 h 69341"/>
                <a:gd name="connsiteX1" fmla="*/ 140700 w 141827"/>
                <a:gd name="connsiteY1" fmla="*/ 69163 h 69341"/>
              </a:gdLst>
              <a:ahLst/>
              <a:cxnLst>
                <a:cxn ang="0">
                  <a:pos x="connsiteX0" y="connsiteY0"/>
                </a:cxn>
                <a:cxn ang="0">
                  <a:pos x="connsiteX1" y="connsiteY1"/>
                </a:cxn>
              </a:cxnLst>
              <a:rect l="l" t="t" r="r" b="b"/>
              <a:pathLst>
                <a:path w="141827" h="69341">
                  <a:moveTo>
                    <a:pt x="-1128" y="-179"/>
                  </a:moveTo>
                  <a:cubicBezTo>
                    <a:pt x="-1128" y="-179"/>
                    <a:pt x="121650" y="31063"/>
                    <a:pt x="140700" y="69163"/>
                  </a:cubicBezTo>
                </a:path>
              </a:pathLst>
            </a:custGeom>
            <a:noFill/>
            <a:ln w="9525" cap="flat">
              <a:solidFill>
                <a:srgbClr val="F76A52"/>
              </a:solidFill>
              <a:prstDash val="solid"/>
              <a:miter/>
            </a:ln>
          </p:spPr>
          <p:txBody>
            <a:bodyPr rtlCol="0" anchor="ctr"/>
            <a:lstStyle/>
            <a:p>
              <a:endParaRPr lang="zh-CN" altLang="en-US">
                <a:cs typeface="+mn-ea"/>
                <a:sym typeface="+mn-lt"/>
              </a:endParaRPr>
            </a:p>
          </p:txBody>
        </p:sp>
        <p:sp>
          <p:nvSpPr>
            <p:cNvPr id="261" name="手繪多邊形: 圖案 260">
              <a:extLst>
                <a:ext uri="{FF2B5EF4-FFF2-40B4-BE49-F238E27FC236}">
                  <a16:creationId xmlns:a16="http://schemas.microsoft.com/office/drawing/2014/main" id="{B632286E-C48C-BC02-98F4-1B0A0B62A421}"/>
                </a:ext>
              </a:extLst>
            </p:cNvPr>
            <p:cNvSpPr/>
            <p:nvPr/>
          </p:nvSpPr>
          <p:spPr>
            <a:xfrm flipH="1">
              <a:off x="6734270" y="2450592"/>
              <a:ext cx="141827" cy="69341"/>
            </a:xfrm>
            <a:custGeom>
              <a:avLst/>
              <a:gdLst>
                <a:gd name="connsiteX0" fmla="*/ -1128 w 141827"/>
                <a:gd name="connsiteY0" fmla="*/ -179 h 69341"/>
                <a:gd name="connsiteX1" fmla="*/ 140700 w 141827"/>
                <a:gd name="connsiteY1" fmla="*/ 69163 h 69341"/>
              </a:gdLst>
              <a:ahLst/>
              <a:cxnLst>
                <a:cxn ang="0">
                  <a:pos x="connsiteX0" y="connsiteY0"/>
                </a:cxn>
                <a:cxn ang="0">
                  <a:pos x="connsiteX1" y="connsiteY1"/>
                </a:cxn>
              </a:cxnLst>
              <a:rect l="l" t="t" r="r" b="b"/>
              <a:pathLst>
                <a:path w="141827" h="69341">
                  <a:moveTo>
                    <a:pt x="-1128" y="-179"/>
                  </a:moveTo>
                  <a:cubicBezTo>
                    <a:pt x="-1128" y="-179"/>
                    <a:pt x="121650" y="31063"/>
                    <a:pt x="140700" y="69163"/>
                  </a:cubicBezTo>
                </a:path>
              </a:pathLst>
            </a:custGeom>
            <a:noFill/>
            <a:ln w="9525" cap="flat">
              <a:solidFill>
                <a:srgbClr val="F76A52"/>
              </a:solidFill>
              <a:prstDash val="solid"/>
              <a:miter/>
            </a:ln>
          </p:spPr>
          <p:txBody>
            <a:bodyPr rtlCol="0" anchor="ctr"/>
            <a:lstStyle/>
            <a:p>
              <a:endParaRPr lang="zh-CN" altLang="en-US">
                <a:cs typeface="+mn-ea"/>
                <a:sym typeface="+mn-lt"/>
              </a:endParaRPr>
            </a:p>
          </p:txBody>
        </p:sp>
        <p:sp>
          <p:nvSpPr>
            <p:cNvPr id="262" name="手繪多邊形: 圖案 261">
              <a:extLst>
                <a:ext uri="{FF2B5EF4-FFF2-40B4-BE49-F238E27FC236}">
                  <a16:creationId xmlns:a16="http://schemas.microsoft.com/office/drawing/2014/main" id="{31D03471-97B3-B272-0CE8-080456D8EA2E}"/>
                </a:ext>
              </a:extLst>
            </p:cNvPr>
            <p:cNvSpPr/>
            <p:nvPr/>
          </p:nvSpPr>
          <p:spPr>
            <a:xfrm flipH="1">
              <a:off x="5259133" y="2488501"/>
              <a:ext cx="1476756" cy="1639543"/>
            </a:xfrm>
            <a:custGeom>
              <a:avLst/>
              <a:gdLst>
                <a:gd name="connsiteX0" fmla="*/ 303673 w 1476756"/>
                <a:gd name="connsiteY0" fmla="*/ -179 h 1639543"/>
                <a:gd name="connsiteX1" fmla="*/ 605330 w 1476756"/>
                <a:gd name="connsiteY1" fmla="*/ 378916 h 1639543"/>
                <a:gd name="connsiteX2" fmla="*/ 846598 w 1476756"/>
                <a:gd name="connsiteY2" fmla="*/ 628471 h 1639543"/>
                <a:gd name="connsiteX3" fmla="*/ 1062530 w 1476756"/>
                <a:gd name="connsiteY3" fmla="*/ 759916 h 1639543"/>
                <a:gd name="connsiteX4" fmla="*/ 1214930 w 1476756"/>
                <a:gd name="connsiteY4" fmla="*/ 815542 h 1639543"/>
                <a:gd name="connsiteX5" fmla="*/ 1285129 w 1476756"/>
                <a:gd name="connsiteY5" fmla="*/ 895171 h 1639543"/>
                <a:gd name="connsiteX6" fmla="*/ 1475629 w 1476756"/>
                <a:gd name="connsiteY6" fmla="*/ 1438096 h 1639543"/>
                <a:gd name="connsiteX7" fmla="*/ 1214930 w 1476756"/>
                <a:gd name="connsiteY7" fmla="*/ 1560683 h 1639543"/>
                <a:gd name="connsiteX8" fmla="*/ 652955 w 1476756"/>
                <a:gd name="connsiteY8" fmla="*/ 1636216 h 1639543"/>
                <a:gd name="connsiteX9" fmla="*/ 465598 w 1476756"/>
                <a:gd name="connsiteY9" fmla="*/ 847546 h 1639543"/>
                <a:gd name="connsiteX10" fmla="*/ -1128 w 1476756"/>
                <a:gd name="connsiteY10" fmla="*/ 237946 h 1639543"/>
                <a:gd name="connsiteX11" fmla="*/ 303673 w 1476756"/>
                <a:gd name="connsiteY11" fmla="*/ -179 h 16395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476756" h="1639543">
                  <a:moveTo>
                    <a:pt x="303673" y="-179"/>
                  </a:moveTo>
                  <a:cubicBezTo>
                    <a:pt x="397018" y="131742"/>
                    <a:pt x="497697" y="258311"/>
                    <a:pt x="605330" y="378916"/>
                  </a:cubicBezTo>
                  <a:cubicBezTo>
                    <a:pt x="687149" y="470642"/>
                    <a:pt x="768207" y="553605"/>
                    <a:pt x="846598" y="628471"/>
                  </a:cubicBezTo>
                  <a:lnTo>
                    <a:pt x="1062530" y="759916"/>
                  </a:lnTo>
                  <a:cubicBezTo>
                    <a:pt x="1117585" y="763659"/>
                    <a:pt x="1170448" y="782948"/>
                    <a:pt x="1214930" y="815542"/>
                  </a:cubicBezTo>
                  <a:cubicBezTo>
                    <a:pt x="1243695" y="836869"/>
                    <a:pt x="1267603" y="863996"/>
                    <a:pt x="1285129" y="895171"/>
                  </a:cubicBezTo>
                  <a:cubicBezTo>
                    <a:pt x="1361329" y="1038046"/>
                    <a:pt x="1475629" y="1438096"/>
                    <a:pt x="1475629" y="1438096"/>
                  </a:cubicBezTo>
                  <a:cubicBezTo>
                    <a:pt x="1393142" y="1487788"/>
                    <a:pt x="1305799" y="1528870"/>
                    <a:pt x="1214930" y="1560683"/>
                  </a:cubicBezTo>
                  <a:cubicBezTo>
                    <a:pt x="1034527" y="1623205"/>
                    <a:pt x="843455" y="1648894"/>
                    <a:pt x="652955" y="1636216"/>
                  </a:cubicBezTo>
                  <a:cubicBezTo>
                    <a:pt x="542751" y="1387014"/>
                    <a:pt x="479219" y="1119685"/>
                    <a:pt x="465598" y="847546"/>
                  </a:cubicBezTo>
                  <a:cubicBezTo>
                    <a:pt x="279098" y="669972"/>
                    <a:pt x="121650" y="464279"/>
                    <a:pt x="-1128" y="237946"/>
                  </a:cubicBezTo>
                  <a:cubicBezTo>
                    <a:pt x="86122" y="141782"/>
                    <a:pt x="189277" y="61248"/>
                    <a:pt x="303673" y="-179"/>
                  </a:cubicBezTo>
                  <a:close/>
                </a:path>
              </a:pathLst>
            </a:custGeom>
            <a:solidFill>
              <a:srgbClr val="76AF73"/>
            </a:solidFill>
            <a:ln w="9525" cap="flat">
              <a:noFill/>
              <a:prstDash val="solid"/>
              <a:miter/>
            </a:ln>
          </p:spPr>
          <p:txBody>
            <a:bodyPr rtlCol="0" anchor="ctr"/>
            <a:lstStyle/>
            <a:p>
              <a:endParaRPr lang="zh-CN" altLang="en-US" dirty="0">
                <a:cs typeface="+mn-ea"/>
                <a:sym typeface="+mn-lt"/>
              </a:endParaRPr>
            </a:p>
          </p:txBody>
        </p:sp>
        <p:sp>
          <p:nvSpPr>
            <p:cNvPr id="263" name="手繪多邊形: 圖案 262">
              <a:extLst>
                <a:ext uri="{FF2B5EF4-FFF2-40B4-BE49-F238E27FC236}">
                  <a16:creationId xmlns:a16="http://schemas.microsoft.com/office/drawing/2014/main" id="{2E62293C-99CB-E577-C67A-CA1D211FE07B}"/>
                </a:ext>
              </a:extLst>
            </p:cNvPr>
            <p:cNvSpPr/>
            <p:nvPr/>
          </p:nvSpPr>
          <p:spPr>
            <a:xfrm flipH="1">
              <a:off x="5653051" y="3229546"/>
              <a:ext cx="304931" cy="230683"/>
            </a:xfrm>
            <a:custGeom>
              <a:avLst/>
              <a:gdLst>
                <a:gd name="connsiteX0" fmla="*/ -1128 w 304931"/>
                <a:gd name="connsiteY0" fmla="*/ 152221 h 230683"/>
                <a:gd name="connsiteX1" fmla="*/ 170322 w 304931"/>
                <a:gd name="connsiteY1" fmla="*/ 218896 h 230683"/>
                <a:gd name="connsiteX2" fmla="*/ 303673 w 304931"/>
                <a:gd name="connsiteY2" fmla="*/ 37921 h 230683"/>
                <a:gd name="connsiteX3" fmla="*/ 189372 w 304931"/>
                <a:gd name="connsiteY3" fmla="*/ -179 h 230683"/>
              </a:gdLst>
              <a:ahLst/>
              <a:cxnLst>
                <a:cxn ang="0">
                  <a:pos x="connsiteX0" y="connsiteY0"/>
                </a:cxn>
                <a:cxn ang="0">
                  <a:pos x="connsiteX1" y="connsiteY1"/>
                </a:cxn>
                <a:cxn ang="0">
                  <a:pos x="connsiteX2" y="connsiteY2"/>
                </a:cxn>
                <a:cxn ang="0">
                  <a:pos x="connsiteX3" y="connsiteY3"/>
                </a:cxn>
              </a:cxnLst>
              <a:rect l="l" t="t" r="r" b="b"/>
              <a:pathLst>
                <a:path w="304931" h="230683">
                  <a:moveTo>
                    <a:pt x="-1128" y="152221"/>
                  </a:moveTo>
                  <a:cubicBezTo>
                    <a:pt x="-1128" y="152221"/>
                    <a:pt x="27447" y="266521"/>
                    <a:pt x="170322" y="218896"/>
                  </a:cubicBezTo>
                  <a:cubicBezTo>
                    <a:pt x="313198" y="171271"/>
                    <a:pt x="303673" y="37921"/>
                    <a:pt x="303673" y="37921"/>
                  </a:cubicBezTo>
                  <a:lnTo>
                    <a:pt x="189372" y="-179"/>
                  </a:lnTo>
                  <a:close/>
                </a:path>
              </a:pathLst>
            </a:custGeom>
            <a:solidFill>
              <a:srgbClr val="E6FFFE"/>
            </a:solidFill>
            <a:ln w="9525" cap="flat">
              <a:noFill/>
              <a:prstDash val="solid"/>
              <a:miter/>
            </a:ln>
          </p:spPr>
          <p:txBody>
            <a:bodyPr rtlCol="0" anchor="ctr"/>
            <a:lstStyle/>
            <a:p>
              <a:endParaRPr lang="zh-CN" altLang="en-US">
                <a:cs typeface="+mn-ea"/>
                <a:sym typeface="+mn-lt"/>
              </a:endParaRPr>
            </a:p>
          </p:txBody>
        </p:sp>
        <p:sp>
          <p:nvSpPr>
            <p:cNvPr id="264" name="手繪多邊形: 圖案 263">
              <a:extLst>
                <a:ext uri="{FF2B5EF4-FFF2-40B4-BE49-F238E27FC236}">
                  <a16:creationId xmlns:a16="http://schemas.microsoft.com/office/drawing/2014/main" id="{3115F3F1-5994-7599-FEAF-3B34C7CBDBFC}"/>
                </a:ext>
              </a:extLst>
            </p:cNvPr>
            <p:cNvSpPr/>
            <p:nvPr/>
          </p:nvSpPr>
          <p:spPr>
            <a:xfrm flipH="1">
              <a:off x="5910358" y="3118770"/>
              <a:ext cx="260058" cy="272075"/>
            </a:xfrm>
            <a:custGeom>
              <a:avLst/>
              <a:gdLst>
                <a:gd name="connsiteX0" fmla="*/ 14710 w 260058"/>
                <a:gd name="connsiteY0" fmla="*/ -179 h 272075"/>
                <a:gd name="connsiteX1" fmla="*/ 211306 w 260058"/>
                <a:gd name="connsiteY1" fmla="*/ 262997 h 272075"/>
                <a:gd name="connsiteX2" fmla="*/ 258931 w 260058"/>
                <a:gd name="connsiteY2" fmla="*/ 234422 h 272075"/>
                <a:gd name="connsiteX3" fmla="*/ 192256 w 260058"/>
                <a:gd name="connsiteY3" fmla="*/ 5822 h 272075"/>
              </a:gdLst>
              <a:ahLst/>
              <a:cxnLst>
                <a:cxn ang="0">
                  <a:pos x="connsiteX0" y="connsiteY0"/>
                </a:cxn>
                <a:cxn ang="0">
                  <a:pos x="connsiteX1" y="connsiteY1"/>
                </a:cxn>
                <a:cxn ang="0">
                  <a:pos x="connsiteX2" y="connsiteY2"/>
                </a:cxn>
                <a:cxn ang="0">
                  <a:pos x="connsiteX3" y="connsiteY3"/>
                </a:cxn>
              </a:cxnLst>
              <a:rect l="l" t="t" r="r" b="b"/>
              <a:pathLst>
                <a:path w="260058" h="272075">
                  <a:moveTo>
                    <a:pt x="14710" y="-179"/>
                  </a:moveTo>
                  <a:cubicBezTo>
                    <a:pt x="14710" y="-179"/>
                    <a:pt x="-83969" y="329672"/>
                    <a:pt x="211306" y="262997"/>
                  </a:cubicBezTo>
                  <a:lnTo>
                    <a:pt x="258931" y="234422"/>
                  </a:lnTo>
                  <a:lnTo>
                    <a:pt x="192256" y="5822"/>
                  </a:lnTo>
                  <a:close/>
                </a:path>
              </a:pathLst>
            </a:custGeom>
            <a:solidFill>
              <a:srgbClr val="E6FFFE"/>
            </a:solidFill>
            <a:ln w="9525" cap="flat">
              <a:noFill/>
              <a:prstDash val="solid"/>
              <a:miter/>
            </a:ln>
          </p:spPr>
          <p:txBody>
            <a:bodyPr rtlCol="0" anchor="ctr"/>
            <a:lstStyle/>
            <a:p>
              <a:endParaRPr lang="zh-CN" altLang="en-US">
                <a:cs typeface="+mn-ea"/>
                <a:sym typeface="+mn-lt"/>
              </a:endParaRPr>
            </a:p>
          </p:txBody>
        </p:sp>
        <p:sp>
          <p:nvSpPr>
            <p:cNvPr id="265" name="手繪多邊形: 圖案 264">
              <a:extLst>
                <a:ext uri="{FF2B5EF4-FFF2-40B4-BE49-F238E27FC236}">
                  <a16:creationId xmlns:a16="http://schemas.microsoft.com/office/drawing/2014/main" id="{3CDF2C18-B465-B78D-2526-B057EE5F33ED}"/>
                </a:ext>
              </a:extLst>
            </p:cNvPr>
            <p:cNvSpPr/>
            <p:nvPr/>
          </p:nvSpPr>
          <p:spPr>
            <a:xfrm flipH="1">
              <a:off x="6722269" y="1790652"/>
              <a:ext cx="613043" cy="1756838"/>
            </a:xfrm>
            <a:custGeom>
              <a:avLst/>
              <a:gdLst>
                <a:gd name="connsiteX0" fmla="*/ 97757 w 613043"/>
                <a:gd name="connsiteY0" fmla="*/ 3869 h 1756838"/>
                <a:gd name="connsiteX1" fmla="*/ 294829 w 613043"/>
                <a:gd name="connsiteY1" fmla="*/ 168080 h 1756838"/>
                <a:gd name="connsiteX2" fmla="*/ 611917 w 613043"/>
                <a:gd name="connsiteY2" fmla="*/ 1733895 h 1756838"/>
                <a:gd name="connsiteX3" fmla="*/ 528287 w 613043"/>
                <a:gd name="connsiteY3" fmla="*/ 1756660 h 1756838"/>
                <a:gd name="connsiteX4" fmla="*/ 10699 w 613043"/>
                <a:gd name="connsiteY4" fmla="*/ 245138 h 1756838"/>
                <a:gd name="connsiteX5" fmla="*/ 97757 w 613043"/>
                <a:gd name="connsiteY5" fmla="*/ 3869 h 17568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13043" h="1756838">
                  <a:moveTo>
                    <a:pt x="97757" y="3869"/>
                  </a:moveTo>
                  <a:cubicBezTo>
                    <a:pt x="191864" y="-19086"/>
                    <a:pt x="263492" y="58257"/>
                    <a:pt x="294829" y="168080"/>
                  </a:cubicBezTo>
                  <a:cubicBezTo>
                    <a:pt x="325214" y="280190"/>
                    <a:pt x="583532" y="1531394"/>
                    <a:pt x="611917" y="1733895"/>
                  </a:cubicBezTo>
                  <a:lnTo>
                    <a:pt x="528287" y="1756660"/>
                  </a:lnTo>
                  <a:cubicBezTo>
                    <a:pt x="447420" y="1559397"/>
                    <a:pt x="41559" y="358199"/>
                    <a:pt x="10699" y="245138"/>
                  </a:cubicBezTo>
                  <a:cubicBezTo>
                    <a:pt x="-20162" y="132076"/>
                    <a:pt x="9556" y="27872"/>
                    <a:pt x="97757" y="3869"/>
                  </a:cubicBezTo>
                  <a:close/>
                </a:path>
              </a:pathLst>
            </a:custGeom>
            <a:solidFill>
              <a:srgbClr val="FFCA64"/>
            </a:solidFill>
            <a:ln w="9525" cap="flat">
              <a:noFill/>
              <a:prstDash val="solid"/>
              <a:miter/>
            </a:ln>
          </p:spPr>
          <p:txBody>
            <a:bodyPr rtlCol="0" anchor="ctr"/>
            <a:lstStyle/>
            <a:p>
              <a:endParaRPr lang="zh-CN" altLang="en-US">
                <a:cs typeface="+mn-ea"/>
                <a:sym typeface="+mn-lt"/>
              </a:endParaRPr>
            </a:p>
          </p:txBody>
        </p:sp>
        <p:sp>
          <p:nvSpPr>
            <p:cNvPr id="266" name="手繪多邊形: 圖案 265">
              <a:extLst>
                <a:ext uri="{FF2B5EF4-FFF2-40B4-BE49-F238E27FC236}">
                  <a16:creationId xmlns:a16="http://schemas.microsoft.com/office/drawing/2014/main" id="{E18B1BB9-98C3-B839-97F4-8E42BB9AC77A}"/>
                </a:ext>
              </a:extLst>
            </p:cNvPr>
            <p:cNvSpPr/>
            <p:nvPr/>
          </p:nvSpPr>
          <p:spPr>
            <a:xfrm flipH="1">
              <a:off x="6539803" y="3949360"/>
              <a:ext cx="186910" cy="138665"/>
            </a:xfrm>
            <a:custGeom>
              <a:avLst/>
              <a:gdLst>
                <a:gd name="connsiteX0" fmla="*/ 74850 w 186910"/>
                <a:gd name="connsiteY0" fmla="*/ 4860 h 138665"/>
                <a:gd name="connsiteX1" fmla="*/ 109806 w 186910"/>
                <a:gd name="connsiteY1" fmla="*/ 133447 h 138665"/>
                <a:gd name="connsiteX2" fmla="*/ 74850 w 186910"/>
                <a:gd name="connsiteY2" fmla="*/ 4860 h 138665"/>
              </a:gdLst>
              <a:ahLst/>
              <a:cxnLst>
                <a:cxn ang="0">
                  <a:pos x="connsiteX0" y="connsiteY0"/>
                </a:cxn>
                <a:cxn ang="0">
                  <a:pos x="connsiteX1" y="connsiteY1"/>
                </a:cxn>
                <a:cxn ang="0">
                  <a:pos x="connsiteX2" y="connsiteY2"/>
                </a:cxn>
              </a:cxnLst>
              <a:rect l="l" t="t" r="r" b="b"/>
              <a:pathLst>
                <a:path w="186910" h="138665">
                  <a:moveTo>
                    <a:pt x="74850" y="4860"/>
                  </a:moveTo>
                  <a:cubicBezTo>
                    <a:pt x="197532" y="-26668"/>
                    <a:pt x="231536" y="98681"/>
                    <a:pt x="109806" y="133447"/>
                  </a:cubicBezTo>
                  <a:cubicBezTo>
                    <a:pt x="-12875" y="164975"/>
                    <a:pt x="-46880" y="39626"/>
                    <a:pt x="74850" y="4860"/>
                  </a:cubicBezTo>
                  <a:close/>
                </a:path>
              </a:pathLst>
            </a:custGeom>
            <a:solidFill>
              <a:srgbClr val="FFCA64"/>
            </a:solidFill>
            <a:ln w="9525" cap="flat">
              <a:noFill/>
              <a:prstDash val="solid"/>
              <a:miter/>
            </a:ln>
          </p:spPr>
          <p:txBody>
            <a:bodyPr rtlCol="0" anchor="ctr"/>
            <a:lstStyle/>
            <a:p>
              <a:endParaRPr lang="zh-CN" altLang="en-US">
                <a:cs typeface="+mn-ea"/>
                <a:sym typeface="+mn-lt"/>
              </a:endParaRPr>
            </a:p>
          </p:txBody>
        </p:sp>
        <p:sp>
          <p:nvSpPr>
            <p:cNvPr id="267" name="手繪多邊形: 圖案 266">
              <a:extLst>
                <a:ext uri="{FF2B5EF4-FFF2-40B4-BE49-F238E27FC236}">
                  <a16:creationId xmlns:a16="http://schemas.microsoft.com/office/drawing/2014/main" id="{9D0F04FF-0D03-666F-4DB9-354A5BE85250}"/>
                </a:ext>
              </a:extLst>
            </p:cNvPr>
            <p:cNvSpPr/>
            <p:nvPr/>
          </p:nvSpPr>
          <p:spPr>
            <a:xfrm flipH="1">
              <a:off x="6605587" y="3585876"/>
              <a:ext cx="183261" cy="405799"/>
            </a:xfrm>
            <a:custGeom>
              <a:avLst/>
              <a:gdLst>
                <a:gd name="connsiteX0" fmla="*/ 181181 w 183261"/>
                <a:gd name="connsiteY0" fmla="*/ 368248 h 405799"/>
                <a:gd name="connsiteX1" fmla="*/ 81264 w 183261"/>
                <a:gd name="connsiteY1" fmla="*/ -179 h 405799"/>
                <a:gd name="connsiteX2" fmla="*/ -1128 w 183261"/>
                <a:gd name="connsiteY2" fmla="*/ 22110 h 405799"/>
                <a:gd name="connsiteX3" fmla="*/ 98790 w 183261"/>
                <a:gd name="connsiteY3" fmla="*/ 390536 h 405799"/>
                <a:gd name="connsiteX4" fmla="*/ 123840 w 183261"/>
                <a:gd name="connsiteY4" fmla="*/ 404919 h 405799"/>
                <a:gd name="connsiteX5" fmla="*/ 181181 w 183261"/>
                <a:gd name="connsiteY5" fmla="*/ 368248 h 40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83261" h="405799">
                  <a:moveTo>
                    <a:pt x="181181" y="368248"/>
                  </a:moveTo>
                  <a:lnTo>
                    <a:pt x="81264" y="-179"/>
                  </a:lnTo>
                  <a:lnTo>
                    <a:pt x="-1128" y="22110"/>
                  </a:lnTo>
                  <a:lnTo>
                    <a:pt x="98790" y="390536"/>
                  </a:lnTo>
                  <a:cubicBezTo>
                    <a:pt x="101742" y="401405"/>
                    <a:pt x="112982" y="407834"/>
                    <a:pt x="123840" y="404919"/>
                  </a:cubicBezTo>
                  <a:cubicBezTo>
                    <a:pt x="140319" y="398061"/>
                    <a:pt x="189563" y="397204"/>
                    <a:pt x="181181" y="368248"/>
                  </a:cubicBezTo>
                  <a:close/>
                </a:path>
              </a:pathLst>
            </a:custGeom>
            <a:solidFill>
              <a:srgbClr val="562F42"/>
            </a:solidFill>
            <a:ln w="9525" cap="flat">
              <a:noFill/>
              <a:prstDash val="solid"/>
              <a:miter/>
            </a:ln>
          </p:spPr>
          <p:txBody>
            <a:bodyPr rtlCol="0" anchor="ctr"/>
            <a:lstStyle/>
            <a:p>
              <a:endParaRPr lang="zh-CN" altLang="en-US">
                <a:cs typeface="+mn-ea"/>
                <a:sym typeface="+mn-lt"/>
              </a:endParaRPr>
            </a:p>
          </p:txBody>
        </p:sp>
        <p:sp>
          <p:nvSpPr>
            <p:cNvPr id="268" name="手繪多邊形: 圖案 267">
              <a:extLst>
                <a:ext uri="{FF2B5EF4-FFF2-40B4-BE49-F238E27FC236}">
                  <a16:creationId xmlns:a16="http://schemas.microsoft.com/office/drawing/2014/main" id="{3F171BAB-13DB-3EC2-660F-7D926600DABD}"/>
                </a:ext>
              </a:extLst>
            </p:cNvPr>
            <p:cNvSpPr/>
            <p:nvPr/>
          </p:nvSpPr>
          <p:spPr>
            <a:xfrm flipH="1">
              <a:off x="6682445" y="3523832"/>
              <a:ext cx="148798" cy="71510"/>
            </a:xfrm>
            <a:custGeom>
              <a:avLst/>
              <a:gdLst>
                <a:gd name="connsiteX0" fmla="*/ 13931 w 148798"/>
                <a:gd name="connsiteY0" fmla="*/ 29956 h 71510"/>
                <a:gd name="connsiteX1" fmla="*/ 121658 w 148798"/>
                <a:gd name="connsiteY1" fmla="*/ 715 h 71510"/>
                <a:gd name="connsiteX2" fmla="*/ 132612 w 148798"/>
                <a:gd name="connsiteY2" fmla="*/ 41196 h 71510"/>
                <a:gd name="connsiteX3" fmla="*/ 24885 w 148798"/>
                <a:gd name="connsiteY3" fmla="*/ 70438 h 71510"/>
                <a:gd name="connsiteX4" fmla="*/ 13931 w 148798"/>
                <a:gd name="connsiteY4" fmla="*/ 29956 h 715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8798" h="71510">
                  <a:moveTo>
                    <a:pt x="13931" y="29956"/>
                  </a:moveTo>
                  <a:lnTo>
                    <a:pt x="121658" y="715"/>
                  </a:lnTo>
                  <a:cubicBezTo>
                    <a:pt x="147757" y="-6715"/>
                    <a:pt x="158997" y="34433"/>
                    <a:pt x="132612" y="41196"/>
                  </a:cubicBezTo>
                  <a:lnTo>
                    <a:pt x="24885" y="70438"/>
                  </a:lnTo>
                  <a:cubicBezTo>
                    <a:pt x="-1213" y="77867"/>
                    <a:pt x="-12453" y="36719"/>
                    <a:pt x="13931" y="29956"/>
                  </a:cubicBezTo>
                  <a:close/>
                </a:path>
              </a:pathLst>
            </a:custGeom>
            <a:solidFill>
              <a:srgbClr val="E27741"/>
            </a:solidFill>
            <a:ln w="9525" cap="flat">
              <a:noFill/>
              <a:prstDash val="solid"/>
              <a:miter/>
            </a:ln>
          </p:spPr>
          <p:txBody>
            <a:bodyPr rtlCol="0" anchor="ctr"/>
            <a:lstStyle/>
            <a:p>
              <a:endParaRPr lang="zh-CN" altLang="en-US">
                <a:cs typeface="+mn-ea"/>
                <a:sym typeface="+mn-lt"/>
              </a:endParaRPr>
            </a:p>
          </p:txBody>
        </p:sp>
        <p:sp>
          <p:nvSpPr>
            <p:cNvPr id="269" name="手繪多邊形: 圖案 268">
              <a:extLst>
                <a:ext uri="{FF2B5EF4-FFF2-40B4-BE49-F238E27FC236}">
                  <a16:creationId xmlns:a16="http://schemas.microsoft.com/office/drawing/2014/main" id="{AFA4F477-3C3B-4137-53A1-DFBFE2996A2D}"/>
                </a:ext>
              </a:extLst>
            </p:cNvPr>
            <p:cNvSpPr/>
            <p:nvPr/>
          </p:nvSpPr>
          <p:spPr>
            <a:xfrm flipH="1">
              <a:off x="6555581" y="3840276"/>
              <a:ext cx="177759" cy="108312"/>
            </a:xfrm>
            <a:custGeom>
              <a:avLst/>
              <a:gdLst>
                <a:gd name="connsiteX0" fmla="*/ 40806 w 177759"/>
                <a:gd name="connsiteY0" fmla="*/ 66319 h 108312"/>
                <a:gd name="connsiteX1" fmla="*/ 1563 w 177759"/>
                <a:gd name="connsiteY1" fmla="*/ 14407 h 108312"/>
                <a:gd name="connsiteX2" fmla="*/ 176632 w 177759"/>
                <a:gd name="connsiteY2" fmla="*/ 18122 h 108312"/>
                <a:gd name="connsiteX3" fmla="*/ 168441 w 177759"/>
                <a:gd name="connsiteY3" fmla="*/ 108133 h 108312"/>
              </a:gdLst>
              <a:ahLst/>
              <a:cxnLst>
                <a:cxn ang="0">
                  <a:pos x="connsiteX0" y="connsiteY0"/>
                </a:cxn>
                <a:cxn ang="0">
                  <a:pos x="connsiteX1" y="connsiteY1"/>
                </a:cxn>
                <a:cxn ang="0">
                  <a:pos x="connsiteX2" y="connsiteY2"/>
                </a:cxn>
                <a:cxn ang="0">
                  <a:pos x="connsiteX3" y="connsiteY3"/>
                </a:cxn>
              </a:cxnLst>
              <a:rect l="l" t="t" r="r" b="b"/>
              <a:pathLst>
                <a:path w="177759" h="108312">
                  <a:moveTo>
                    <a:pt x="40806" y="66319"/>
                  </a:moveTo>
                  <a:cubicBezTo>
                    <a:pt x="40806" y="66319"/>
                    <a:pt x="-13677" y="49269"/>
                    <a:pt x="1563" y="14407"/>
                  </a:cubicBezTo>
                  <a:cubicBezTo>
                    <a:pt x="16802" y="-20454"/>
                    <a:pt x="176632" y="18122"/>
                    <a:pt x="176632" y="18122"/>
                  </a:cubicBezTo>
                  <a:lnTo>
                    <a:pt x="168441" y="108133"/>
                  </a:lnTo>
                  <a:close/>
                </a:path>
              </a:pathLst>
            </a:custGeom>
            <a:solidFill>
              <a:srgbClr val="FEBAAF"/>
            </a:solidFill>
            <a:ln w="9525" cap="flat">
              <a:noFill/>
              <a:prstDash val="solid"/>
              <a:miter/>
            </a:ln>
          </p:spPr>
          <p:txBody>
            <a:bodyPr rtlCol="0" anchor="ctr"/>
            <a:lstStyle/>
            <a:p>
              <a:endParaRPr lang="zh-CN" altLang="en-US">
                <a:cs typeface="+mn-ea"/>
                <a:sym typeface="+mn-lt"/>
              </a:endParaRPr>
            </a:p>
          </p:txBody>
        </p:sp>
        <p:sp>
          <p:nvSpPr>
            <p:cNvPr id="270" name="手繪多邊形: 圖案 269">
              <a:extLst>
                <a:ext uri="{FF2B5EF4-FFF2-40B4-BE49-F238E27FC236}">
                  <a16:creationId xmlns:a16="http://schemas.microsoft.com/office/drawing/2014/main" id="{E6F8ED23-6B07-D486-BC89-0110D0015EE4}"/>
                </a:ext>
              </a:extLst>
            </p:cNvPr>
            <p:cNvSpPr/>
            <p:nvPr/>
          </p:nvSpPr>
          <p:spPr>
            <a:xfrm flipH="1">
              <a:off x="6340030" y="3834098"/>
              <a:ext cx="414874" cy="389765"/>
            </a:xfrm>
            <a:custGeom>
              <a:avLst/>
              <a:gdLst>
                <a:gd name="connsiteX0" fmla="*/ 209625 w 414874"/>
                <a:gd name="connsiteY0" fmla="*/ 389584 h 389765"/>
                <a:gd name="connsiteX1" fmla="*/ 34556 w 414874"/>
                <a:gd name="connsiteY1" fmla="*/ 313384 h 389765"/>
                <a:gd name="connsiteX2" fmla="*/ -972 w 414874"/>
                <a:gd name="connsiteY2" fmla="*/ 222516 h 389765"/>
                <a:gd name="connsiteX3" fmla="*/ 211626 w 414874"/>
                <a:gd name="connsiteY3" fmla="*/ -179 h 389765"/>
                <a:gd name="connsiteX4" fmla="*/ 413747 w 414874"/>
                <a:gd name="connsiteY4" fmla="*/ 287857 h 389765"/>
                <a:gd name="connsiteX5" fmla="*/ 209625 w 414874"/>
                <a:gd name="connsiteY5" fmla="*/ 389584 h 3897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14874" h="389765">
                  <a:moveTo>
                    <a:pt x="209625" y="389584"/>
                  </a:moveTo>
                  <a:cubicBezTo>
                    <a:pt x="189909" y="389584"/>
                    <a:pt x="91992" y="389108"/>
                    <a:pt x="34556" y="313384"/>
                  </a:cubicBezTo>
                  <a:cubicBezTo>
                    <a:pt x="14172" y="287143"/>
                    <a:pt x="1886" y="255596"/>
                    <a:pt x="-972" y="222516"/>
                  </a:cubicBezTo>
                  <a:cubicBezTo>
                    <a:pt x="-5258" y="135648"/>
                    <a:pt x="79515" y="42112"/>
                    <a:pt x="211626" y="-179"/>
                  </a:cubicBezTo>
                  <a:lnTo>
                    <a:pt x="413747" y="287857"/>
                  </a:lnTo>
                  <a:cubicBezTo>
                    <a:pt x="402507" y="301764"/>
                    <a:pt x="327926" y="390060"/>
                    <a:pt x="209625" y="389584"/>
                  </a:cubicBezTo>
                  <a:close/>
                </a:path>
              </a:pathLst>
            </a:custGeom>
            <a:solidFill>
              <a:srgbClr val="FEBAAF"/>
            </a:solidFill>
            <a:ln w="9525" cap="flat">
              <a:noFill/>
              <a:prstDash val="solid"/>
              <a:miter/>
            </a:ln>
          </p:spPr>
          <p:txBody>
            <a:bodyPr rtlCol="0" anchor="ctr"/>
            <a:lstStyle/>
            <a:p>
              <a:endParaRPr lang="zh-CN" altLang="en-US">
                <a:cs typeface="+mn-ea"/>
                <a:sym typeface="+mn-lt"/>
              </a:endParaRPr>
            </a:p>
          </p:txBody>
        </p:sp>
        <p:sp>
          <p:nvSpPr>
            <p:cNvPr id="271" name="手繪多邊形: 圖案 270">
              <a:extLst>
                <a:ext uri="{FF2B5EF4-FFF2-40B4-BE49-F238E27FC236}">
                  <a16:creationId xmlns:a16="http://schemas.microsoft.com/office/drawing/2014/main" id="{F9B5121F-3A70-BA3D-4FF3-1FF0917A0063}"/>
                </a:ext>
              </a:extLst>
            </p:cNvPr>
            <p:cNvSpPr/>
            <p:nvPr/>
          </p:nvSpPr>
          <p:spPr>
            <a:xfrm flipH="1">
              <a:off x="6648545" y="4082034"/>
              <a:ext cx="91725" cy="18478"/>
            </a:xfrm>
            <a:custGeom>
              <a:avLst/>
              <a:gdLst>
                <a:gd name="connsiteX0" fmla="*/ 0 w 91725"/>
                <a:gd name="connsiteY0" fmla="*/ 18479 h 18478"/>
                <a:gd name="connsiteX1" fmla="*/ 91726 w 91725"/>
                <a:gd name="connsiteY1" fmla="*/ 0 h 18478"/>
              </a:gdLst>
              <a:ahLst/>
              <a:cxnLst>
                <a:cxn ang="0">
                  <a:pos x="connsiteX0" y="connsiteY0"/>
                </a:cxn>
                <a:cxn ang="0">
                  <a:pos x="connsiteX1" y="connsiteY1"/>
                </a:cxn>
              </a:cxnLst>
              <a:rect l="l" t="t" r="r" b="b"/>
              <a:pathLst>
                <a:path w="91725" h="18478">
                  <a:moveTo>
                    <a:pt x="0" y="18479"/>
                  </a:moveTo>
                  <a:lnTo>
                    <a:pt x="91726" y="0"/>
                  </a:lnTo>
                </a:path>
              </a:pathLst>
            </a:custGeom>
            <a:ln w="9525" cap="flat">
              <a:solidFill>
                <a:srgbClr val="F76A52"/>
              </a:solidFill>
              <a:prstDash val="solid"/>
              <a:miter/>
            </a:ln>
          </p:spPr>
          <p:txBody>
            <a:bodyPr rtlCol="0" anchor="ctr"/>
            <a:lstStyle/>
            <a:p>
              <a:endParaRPr lang="zh-CN" altLang="en-US">
                <a:cs typeface="+mn-ea"/>
                <a:sym typeface="+mn-lt"/>
              </a:endParaRPr>
            </a:p>
          </p:txBody>
        </p:sp>
        <p:sp>
          <p:nvSpPr>
            <p:cNvPr id="272" name="手繪多邊形: 圖案 271">
              <a:extLst>
                <a:ext uri="{FF2B5EF4-FFF2-40B4-BE49-F238E27FC236}">
                  <a16:creationId xmlns:a16="http://schemas.microsoft.com/office/drawing/2014/main" id="{554E904E-C111-ED5D-63A6-A618AA30319E}"/>
                </a:ext>
              </a:extLst>
            </p:cNvPr>
            <p:cNvSpPr/>
            <p:nvPr/>
          </p:nvSpPr>
          <p:spPr>
            <a:xfrm flipH="1">
              <a:off x="6619971" y="4167759"/>
              <a:ext cx="69817" cy="15474"/>
            </a:xfrm>
            <a:custGeom>
              <a:avLst/>
              <a:gdLst>
                <a:gd name="connsiteX0" fmla="*/ -1128 w 69817"/>
                <a:gd name="connsiteY0" fmla="*/ 14966 h 15474"/>
                <a:gd name="connsiteX1" fmla="*/ 68690 w 69817"/>
                <a:gd name="connsiteY1" fmla="*/ -179 h 15474"/>
              </a:gdLst>
              <a:ahLst/>
              <a:cxnLst>
                <a:cxn ang="0">
                  <a:pos x="connsiteX0" y="connsiteY0"/>
                </a:cxn>
                <a:cxn ang="0">
                  <a:pos x="connsiteX1" y="connsiteY1"/>
                </a:cxn>
              </a:cxnLst>
              <a:rect l="l" t="t" r="r" b="b"/>
              <a:pathLst>
                <a:path w="69817" h="15474">
                  <a:moveTo>
                    <a:pt x="-1128" y="14966"/>
                  </a:moveTo>
                  <a:cubicBezTo>
                    <a:pt x="-1128" y="14966"/>
                    <a:pt x="40115" y="18871"/>
                    <a:pt x="68690" y="-179"/>
                  </a:cubicBezTo>
                </a:path>
              </a:pathLst>
            </a:custGeom>
            <a:noFill/>
            <a:ln w="9525" cap="flat">
              <a:solidFill>
                <a:srgbClr val="F76A52"/>
              </a:solidFill>
              <a:prstDash val="solid"/>
              <a:miter/>
            </a:ln>
          </p:spPr>
          <p:txBody>
            <a:bodyPr rtlCol="0" anchor="ctr"/>
            <a:lstStyle/>
            <a:p>
              <a:endParaRPr lang="zh-CN" altLang="en-US">
                <a:cs typeface="+mn-ea"/>
                <a:sym typeface="+mn-lt"/>
              </a:endParaRPr>
            </a:p>
          </p:txBody>
        </p:sp>
        <p:sp>
          <p:nvSpPr>
            <p:cNvPr id="273" name="手繪多邊形: 圖案 272">
              <a:extLst>
                <a:ext uri="{FF2B5EF4-FFF2-40B4-BE49-F238E27FC236}">
                  <a16:creationId xmlns:a16="http://schemas.microsoft.com/office/drawing/2014/main" id="{8143FA79-15FF-C158-A4ED-D9C24D3B3B2F}"/>
                </a:ext>
              </a:extLst>
            </p:cNvPr>
            <p:cNvSpPr/>
            <p:nvPr/>
          </p:nvSpPr>
          <p:spPr>
            <a:xfrm flipH="1">
              <a:off x="5757958" y="3467671"/>
              <a:ext cx="809742" cy="714375"/>
            </a:xfrm>
            <a:custGeom>
              <a:avLst/>
              <a:gdLst>
                <a:gd name="connsiteX0" fmla="*/ 694315 w 809742"/>
                <a:gd name="connsiteY0" fmla="*/ -179 h 714375"/>
                <a:gd name="connsiteX1" fmla="*/ -1010 w 809742"/>
                <a:gd name="connsiteY1" fmla="*/ 361771 h 714375"/>
                <a:gd name="connsiteX2" fmla="*/ 141865 w 809742"/>
                <a:gd name="connsiteY2" fmla="*/ 714196 h 714375"/>
                <a:gd name="connsiteX3" fmla="*/ 808615 w 809742"/>
                <a:gd name="connsiteY3" fmla="*/ 399871 h 714375"/>
              </a:gdLst>
              <a:ahLst/>
              <a:cxnLst>
                <a:cxn ang="0">
                  <a:pos x="connsiteX0" y="connsiteY0"/>
                </a:cxn>
                <a:cxn ang="0">
                  <a:pos x="connsiteX1" y="connsiteY1"/>
                </a:cxn>
                <a:cxn ang="0">
                  <a:pos x="connsiteX2" y="connsiteY2"/>
                </a:cxn>
                <a:cxn ang="0">
                  <a:pos x="connsiteX3" y="connsiteY3"/>
                </a:cxn>
              </a:cxnLst>
              <a:rect l="l" t="t" r="r" b="b"/>
              <a:pathLst>
                <a:path w="809742" h="714375">
                  <a:moveTo>
                    <a:pt x="694315" y="-179"/>
                  </a:moveTo>
                  <a:lnTo>
                    <a:pt x="-1010" y="361771"/>
                  </a:lnTo>
                  <a:cubicBezTo>
                    <a:pt x="-1010" y="361771"/>
                    <a:pt x="-10535" y="590371"/>
                    <a:pt x="141865" y="714196"/>
                  </a:cubicBezTo>
                  <a:lnTo>
                    <a:pt x="808615" y="399871"/>
                  </a:lnTo>
                  <a:close/>
                </a:path>
              </a:pathLst>
            </a:custGeom>
            <a:solidFill>
              <a:srgbClr val="76AF73"/>
            </a:solidFill>
            <a:ln w="9525" cap="flat">
              <a:noFill/>
              <a:prstDash val="solid"/>
              <a:miter/>
            </a:ln>
          </p:spPr>
          <p:txBody>
            <a:bodyPr rtlCol="0" anchor="ctr"/>
            <a:lstStyle/>
            <a:p>
              <a:endParaRPr lang="zh-CN" altLang="en-US">
                <a:cs typeface="+mn-ea"/>
                <a:sym typeface="+mn-lt"/>
              </a:endParaRPr>
            </a:p>
          </p:txBody>
        </p:sp>
        <p:sp>
          <p:nvSpPr>
            <p:cNvPr id="274" name="手繪多邊形: 圖案 273">
              <a:extLst>
                <a:ext uri="{FF2B5EF4-FFF2-40B4-BE49-F238E27FC236}">
                  <a16:creationId xmlns:a16="http://schemas.microsoft.com/office/drawing/2014/main" id="{1EB04EBD-0872-B82C-D54E-B301DCCADFAE}"/>
                </a:ext>
              </a:extLst>
            </p:cNvPr>
            <p:cNvSpPr/>
            <p:nvPr/>
          </p:nvSpPr>
          <p:spPr>
            <a:xfrm flipH="1">
              <a:off x="5748432" y="3839146"/>
              <a:ext cx="676275" cy="342900"/>
            </a:xfrm>
            <a:custGeom>
              <a:avLst/>
              <a:gdLst>
                <a:gd name="connsiteX0" fmla="*/ -1128 w 676275"/>
                <a:gd name="connsiteY0" fmla="*/ 342721 h 342900"/>
                <a:gd name="connsiteX1" fmla="*/ 675148 w 676275"/>
                <a:gd name="connsiteY1" fmla="*/ -179 h 342900"/>
              </a:gdLst>
              <a:ahLst/>
              <a:cxnLst>
                <a:cxn ang="0">
                  <a:pos x="connsiteX0" y="connsiteY0"/>
                </a:cxn>
                <a:cxn ang="0">
                  <a:pos x="connsiteX1" y="connsiteY1"/>
                </a:cxn>
              </a:cxnLst>
              <a:rect l="l" t="t" r="r" b="b"/>
              <a:pathLst>
                <a:path w="676275" h="342900">
                  <a:moveTo>
                    <a:pt x="-1128" y="342721"/>
                  </a:moveTo>
                  <a:cubicBezTo>
                    <a:pt x="-1128" y="342721"/>
                    <a:pt x="503698" y="152221"/>
                    <a:pt x="675148" y="-179"/>
                  </a:cubicBezTo>
                </a:path>
              </a:pathLst>
            </a:custGeom>
            <a:noFill/>
            <a:ln w="9525" cap="rnd">
              <a:solidFill>
                <a:srgbClr val="427755"/>
              </a:solidFill>
              <a:prstDash val="solid"/>
              <a:round/>
            </a:ln>
          </p:spPr>
          <p:txBody>
            <a:bodyPr rtlCol="0" anchor="ctr"/>
            <a:lstStyle/>
            <a:p>
              <a:endParaRPr lang="zh-CN" altLang="en-US">
                <a:cs typeface="+mn-ea"/>
                <a:sym typeface="+mn-lt"/>
              </a:endParaRPr>
            </a:p>
          </p:txBody>
        </p:sp>
        <p:sp>
          <p:nvSpPr>
            <p:cNvPr id="275" name="手繪多邊形: 圖案 274">
              <a:extLst>
                <a:ext uri="{FF2B5EF4-FFF2-40B4-BE49-F238E27FC236}">
                  <a16:creationId xmlns:a16="http://schemas.microsoft.com/office/drawing/2014/main" id="{12B498CB-E46A-5D1E-CBAE-CAC7C42E9398}"/>
                </a:ext>
              </a:extLst>
            </p:cNvPr>
            <p:cNvSpPr/>
            <p:nvPr/>
          </p:nvSpPr>
          <p:spPr>
            <a:xfrm flipH="1">
              <a:off x="5996082" y="3524821"/>
              <a:ext cx="238125" cy="123825"/>
            </a:xfrm>
            <a:custGeom>
              <a:avLst/>
              <a:gdLst>
                <a:gd name="connsiteX0" fmla="*/ 0 w 238125"/>
                <a:gd name="connsiteY0" fmla="*/ 123825 h 123825"/>
                <a:gd name="connsiteX1" fmla="*/ 238125 w 238125"/>
                <a:gd name="connsiteY1" fmla="*/ 0 h 123825"/>
              </a:gdLst>
              <a:ahLst/>
              <a:cxnLst>
                <a:cxn ang="0">
                  <a:pos x="connsiteX0" y="connsiteY0"/>
                </a:cxn>
                <a:cxn ang="0">
                  <a:pos x="connsiteX1" y="connsiteY1"/>
                </a:cxn>
              </a:cxnLst>
              <a:rect l="l" t="t" r="r" b="b"/>
              <a:pathLst>
                <a:path w="238125" h="123825">
                  <a:moveTo>
                    <a:pt x="0" y="123825"/>
                  </a:moveTo>
                  <a:lnTo>
                    <a:pt x="238125" y="0"/>
                  </a:lnTo>
                </a:path>
              </a:pathLst>
            </a:custGeom>
            <a:ln w="9525" cap="rnd">
              <a:solidFill>
                <a:srgbClr val="427755"/>
              </a:solidFill>
              <a:prstDash val="solid"/>
              <a:round/>
            </a:ln>
          </p:spPr>
          <p:txBody>
            <a:bodyPr rtlCol="0" anchor="ctr"/>
            <a:lstStyle/>
            <a:p>
              <a:endParaRPr lang="zh-CN" altLang="en-US">
                <a:cs typeface="+mn-ea"/>
                <a:sym typeface="+mn-lt"/>
              </a:endParaRPr>
            </a:p>
          </p:txBody>
        </p:sp>
        <p:sp>
          <p:nvSpPr>
            <p:cNvPr id="276" name="手繪多邊形: 圖案 275">
              <a:extLst>
                <a:ext uri="{FF2B5EF4-FFF2-40B4-BE49-F238E27FC236}">
                  <a16:creationId xmlns:a16="http://schemas.microsoft.com/office/drawing/2014/main" id="{E4FFE4A0-FE4B-C390-B9FA-7B0175BF5700}"/>
                </a:ext>
              </a:extLst>
            </p:cNvPr>
            <p:cNvSpPr/>
            <p:nvPr/>
          </p:nvSpPr>
          <p:spPr>
            <a:xfrm flipH="1">
              <a:off x="6259068" y="3239071"/>
              <a:ext cx="7932" cy="227361"/>
            </a:xfrm>
            <a:custGeom>
              <a:avLst/>
              <a:gdLst>
                <a:gd name="connsiteX0" fmla="*/ 3090 w 7932"/>
                <a:gd name="connsiteY0" fmla="*/ -179 h 227361"/>
                <a:gd name="connsiteX1" fmla="*/ 6805 w 7932"/>
                <a:gd name="connsiteY1" fmla="*/ 227183 h 227361"/>
              </a:gdLst>
              <a:ahLst/>
              <a:cxnLst>
                <a:cxn ang="0">
                  <a:pos x="connsiteX0" y="connsiteY0"/>
                </a:cxn>
                <a:cxn ang="0">
                  <a:pos x="connsiteX1" y="connsiteY1"/>
                </a:cxn>
              </a:cxnLst>
              <a:rect l="l" t="t" r="r" b="b"/>
              <a:pathLst>
                <a:path w="7932" h="227361">
                  <a:moveTo>
                    <a:pt x="3090" y="-179"/>
                  </a:moveTo>
                  <a:cubicBezTo>
                    <a:pt x="3090" y="-179"/>
                    <a:pt x="-8530" y="140219"/>
                    <a:pt x="6805" y="227183"/>
                  </a:cubicBezTo>
                </a:path>
              </a:pathLst>
            </a:custGeom>
            <a:noFill/>
            <a:ln w="9525" cap="rnd">
              <a:solidFill>
                <a:srgbClr val="427755"/>
              </a:solidFill>
              <a:prstDash val="solid"/>
              <a:round/>
            </a:ln>
          </p:spPr>
          <p:txBody>
            <a:bodyPr rtlCol="0" anchor="ctr"/>
            <a:lstStyle/>
            <a:p>
              <a:endParaRPr lang="zh-CN" altLang="en-US">
                <a:cs typeface="+mn-ea"/>
                <a:sym typeface="+mn-lt"/>
              </a:endParaRPr>
            </a:p>
          </p:txBody>
        </p:sp>
        <p:sp>
          <p:nvSpPr>
            <p:cNvPr id="277" name="手繪多邊形: 圖案 276">
              <a:extLst>
                <a:ext uri="{FF2B5EF4-FFF2-40B4-BE49-F238E27FC236}">
                  <a16:creationId xmlns:a16="http://schemas.microsoft.com/office/drawing/2014/main" id="{5E693C58-9A70-C794-8936-E91AF2975938}"/>
                </a:ext>
              </a:extLst>
            </p:cNvPr>
            <p:cNvSpPr/>
            <p:nvPr/>
          </p:nvSpPr>
          <p:spPr>
            <a:xfrm flipH="1">
              <a:off x="4681632" y="5318188"/>
              <a:ext cx="1930717" cy="187070"/>
            </a:xfrm>
            <a:custGeom>
              <a:avLst/>
              <a:gdLst>
                <a:gd name="connsiteX0" fmla="*/ 1929590 w 1930717"/>
                <a:gd name="connsiteY0" fmla="*/ 93356 h 187070"/>
                <a:gd name="connsiteX1" fmla="*/ 964231 w 1930717"/>
                <a:gd name="connsiteY1" fmla="*/ 186892 h 187070"/>
                <a:gd name="connsiteX2" fmla="*/ -1128 w 1930717"/>
                <a:gd name="connsiteY2" fmla="*/ 93356 h 187070"/>
                <a:gd name="connsiteX3" fmla="*/ 964231 w 1930717"/>
                <a:gd name="connsiteY3" fmla="*/ -179 h 187070"/>
                <a:gd name="connsiteX4" fmla="*/ 1929590 w 1930717"/>
                <a:gd name="connsiteY4" fmla="*/ 93356 h 18707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30717" h="187070">
                  <a:moveTo>
                    <a:pt x="1929590" y="93356"/>
                  </a:moveTo>
                  <a:cubicBezTo>
                    <a:pt x="1929590" y="144982"/>
                    <a:pt x="1497345" y="186892"/>
                    <a:pt x="964231" y="186892"/>
                  </a:cubicBezTo>
                  <a:cubicBezTo>
                    <a:pt x="431117" y="186892"/>
                    <a:pt x="-1128" y="144982"/>
                    <a:pt x="-1128" y="93356"/>
                  </a:cubicBezTo>
                  <a:cubicBezTo>
                    <a:pt x="-1128" y="41731"/>
                    <a:pt x="431117" y="-179"/>
                    <a:pt x="964231" y="-179"/>
                  </a:cubicBezTo>
                  <a:cubicBezTo>
                    <a:pt x="1497345" y="-179"/>
                    <a:pt x="1929590" y="41731"/>
                    <a:pt x="1929590" y="93356"/>
                  </a:cubicBezTo>
                  <a:close/>
                </a:path>
              </a:pathLst>
            </a:custGeom>
            <a:solidFill>
              <a:srgbClr val="1D262D">
                <a:alpha val="10000"/>
              </a:srgbClr>
            </a:solidFill>
            <a:ln w="9525" cap="flat">
              <a:noFill/>
              <a:prstDash val="solid"/>
              <a:miter/>
            </a:ln>
          </p:spPr>
          <p:txBody>
            <a:bodyPr rtlCol="0" anchor="ctr"/>
            <a:lstStyle/>
            <a:p>
              <a:endParaRPr lang="zh-CN" altLang="en-US">
                <a:cs typeface="+mn-ea"/>
                <a:sym typeface="+mn-lt"/>
              </a:endParaRPr>
            </a:p>
          </p:txBody>
        </p:sp>
        <p:sp>
          <p:nvSpPr>
            <p:cNvPr id="278" name="手繪多邊形: 圖案 277">
              <a:extLst>
                <a:ext uri="{FF2B5EF4-FFF2-40B4-BE49-F238E27FC236}">
                  <a16:creationId xmlns:a16="http://schemas.microsoft.com/office/drawing/2014/main" id="{DF88B618-AC00-9365-8C4C-EFB0E9AE32F4}"/>
                </a:ext>
              </a:extLst>
            </p:cNvPr>
            <p:cNvSpPr/>
            <p:nvPr/>
          </p:nvSpPr>
          <p:spPr>
            <a:xfrm flipH="1">
              <a:off x="5115617" y="2050549"/>
              <a:ext cx="1246432" cy="1163806"/>
            </a:xfrm>
            <a:custGeom>
              <a:avLst/>
              <a:gdLst>
                <a:gd name="connsiteX0" fmla="*/ 770318 w 1246432"/>
                <a:gd name="connsiteY0" fmla="*/ 18959 h 1163806"/>
                <a:gd name="connsiteX1" fmla="*/ 274256 w 1246432"/>
                <a:gd name="connsiteY1" fmla="*/ 95159 h 1163806"/>
                <a:gd name="connsiteX2" fmla="*/ 20701 w 1246432"/>
                <a:gd name="connsiteY2" fmla="*/ 504734 h 1163806"/>
                <a:gd name="connsiteX3" fmla="*/ 9937 w 1246432"/>
                <a:gd name="connsiteY3" fmla="*/ 775149 h 1163806"/>
                <a:gd name="connsiteX4" fmla="*/ 222155 w 1246432"/>
                <a:gd name="connsiteY4" fmla="*/ 1049278 h 1163806"/>
                <a:gd name="connsiteX5" fmla="*/ 662114 w 1246432"/>
                <a:gd name="connsiteY5" fmla="*/ 1163578 h 1163806"/>
                <a:gd name="connsiteX6" fmla="*/ 984250 w 1246432"/>
                <a:gd name="connsiteY6" fmla="*/ 1073662 h 1163806"/>
                <a:gd name="connsiteX7" fmla="*/ 1184941 w 1246432"/>
                <a:gd name="connsiteY7" fmla="*/ 832775 h 1163806"/>
                <a:gd name="connsiteX8" fmla="*/ 1244854 w 1246432"/>
                <a:gd name="connsiteY8" fmla="*/ 489875 h 1163806"/>
                <a:gd name="connsiteX9" fmla="*/ 1120361 w 1246432"/>
                <a:gd name="connsiteY9" fmla="*/ 185837 h 1163806"/>
                <a:gd name="connsiteX10" fmla="*/ 770318 w 1246432"/>
                <a:gd name="connsiteY10" fmla="*/ 19817 h 1163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246432" h="1163806">
                  <a:moveTo>
                    <a:pt x="770318" y="18959"/>
                  </a:moveTo>
                  <a:cubicBezTo>
                    <a:pt x="602583" y="-19141"/>
                    <a:pt x="416083" y="-3615"/>
                    <a:pt x="274256" y="95159"/>
                  </a:cubicBezTo>
                  <a:cubicBezTo>
                    <a:pt x="123285" y="199934"/>
                    <a:pt x="61373" y="324902"/>
                    <a:pt x="20701" y="504734"/>
                  </a:cubicBezTo>
                  <a:cubicBezTo>
                    <a:pt x="-9494" y="638084"/>
                    <a:pt x="-3589" y="716570"/>
                    <a:pt x="9937" y="775149"/>
                  </a:cubicBezTo>
                  <a:cubicBezTo>
                    <a:pt x="40417" y="907166"/>
                    <a:pt x="106235" y="980603"/>
                    <a:pt x="222155" y="1049278"/>
                  </a:cubicBezTo>
                  <a:cubicBezTo>
                    <a:pt x="338073" y="1117954"/>
                    <a:pt x="527525" y="1161197"/>
                    <a:pt x="662114" y="1163578"/>
                  </a:cubicBezTo>
                  <a:cubicBezTo>
                    <a:pt x="775271" y="1165388"/>
                    <a:pt x="879094" y="1116620"/>
                    <a:pt x="984250" y="1073662"/>
                  </a:cubicBezTo>
                  <a:cubicBezTo>
                    <a:pt x="1076547" y="1036039"/>
                    <a:pt x="1164462" y="892687"/>
                    <a:pt x="1184941" y="832775"/>
                  </a:cubicBezTo>
                  <a:cubicBezTo>
                    <a:pt x="1235424" y="685138"/>
                    <a:pt x="1247997" y="583220"/>
                    <a:pt x="1244854" y="489875"/>
                  </a:cubicBezTo>
                  <a:cubicBezTo>
                    <a:pt x="1240853" y="374337"/>
                    <a:pt x="1206754" y="278992"/>
                    <a:pt x="1120361" y="185837"/>
                  </a:cubicBezTo>
                  <a:cubicBezTo>
                    <a:pt x="1026254" y="84110"/>
                    <a:pt x="881379" y="45248"/>
                    <a:pt x="770318" y="19817"/>
                  </a:cubicBezTo>
                </a:path>
              </a:pathLst>
            </a:custGeom>
            <a:solidFill>
              <a:srgbClr val="303030"/>
            </a:solidFill>
            <a:ln w="9525" cap="flat">
              <a:noFill/>
              <a:prstDash val="solid"/>
              <a:miter/>
            </a:ln>
          </p:spPr>
          <p:txBody>
            <a:bodyPr rtlCol="0" anchor="ctr"/>
            <a:lstStyle/>
            <a:p>
              <a:endParaRPr lang="zh-CN" altLang="en-US">
                <a:cs typeface="+mn-ea"/>
                <a:sym typeface="+mn-lt"/>
              </a:endParaRPr>
            </a:p>
          </p:txBody>
        </p:sp>
        <p:sp>
          <p:nvSpPr>
            <p:cNvPr id="279" name="手繪多邊形: 圖案 278">
              <a:extLst>
                <a:ext uri="{FF2B5EF4-FFF2-40B4-BE49-F238E27FC236}">
                  <a16:creationId xmlns:a16="http://schemas.microsoft.com/office/drawing/2014/main" id="{D771F3A6-13E6-1F4F-A2E6-9E12132BA272}"/>
                </a:ext>
              </a:extLst>
            </p:cNvPr>
            <p:cNvSpPr/>
            <p:nvPr/>
          </p:nvSpPr>
          <p:spPr>
            <a:xfrm flipH="1">
              <a:off x="5671800" y="3047229"/>
              <a:ext cx="386372" cy="316509"/>
            </a:xfrm>
            <a:custGeom>
              <a:avLst/>
              <a:gdLst>
                <a:gd name="connsiteX0" fmla="*/ 1812 w 386372"/>
                <a:gd name="connsiteY0" fmla="*/ 113843 h 316509"/>
                <a:gd name="connsiteX1" fmla="*/ 148496 w 386372"/>
                <a:gd name="connsiteY1" fmla="*/ 311106 h 316509"/>
                <a:gd name="connsiteX2" fmla="*/ 384050 w 386372"/>
                <a:gd name="connsiteY2" fmla="*/ 173184 h 316509"/>
                <a:gd name="connsiteX3" fmla="*/ 333853 w 386372"/>
                <a:gd name="connsiteY3" fmla="*/ 40787 h 316509"/>
                <a:gd name="connsiteX4" fmla="*/ 1812 w 386372"/>
                <a:gd name="connsiteY4" fmla="*/ 113843 h 3165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86372" h="316509">
                  <a:moveTo>
                    <a:pt x="1812" y="113843"/>
                  </a:moveTo>
                  <a:cubicBezTo>
                    <a:pt x="-16477" y="185376"/>
                    <a:pt x="52770" y="287484"/>
                    <a:pt x="148496" y="311106"/>
                  </a:cubicBezTo>
                  <a:cubicBezTo>
                    <a:pt x="252414" y="336633"/>
                    <a:pt x="369477" y="265100"/>
                    <a:pt x="384050" y="173184"/>
                  </a:cubicBezTo>
                  <a:cubicBezTo>
                    <a:pt x="390336" y="123454"/>
                    <a:pt x="371572" y="73829"/>
                    <a:pt x="333853" y="40787"/>
                  </a:cubicBezTo>
                  <a:cubicBezTo>
                    <a:pt x="238317" y="-42367"/>
                    <a:pt x="28101" y="10688"/>
                    <a:pt x="1812" y="113843"/>
                  </a:cubicBezTo>
                  <a:close/>
                </a:path>
              </a:pathLst>
            </a:custGeom>
            <a:solidFill>
              <a:srgbClr val="FFB9B0"/>
            </a:solidFill>
            <a:ln w="9525" cap="flat">
              <a:noFill/>
              <a:prstDash val="solid"/>
              <a:miter/>
            </a:ln>
          </p:spPr>
          <p:txBody>
            <a:bodyPr rtlCol="0" anchor="ctr"/>
            <a:lstStyle/>
            <a:p>
              <a:endParaRPr lang="zh-CN" altLang="en-US">
                <a:cs typeface="+mn-ea"/>
                <a:sym typeface="+mn-lt"/>
              </a:endParaRPr>
            </a:p>
          </p:txBody>
        </p:sp>
        <p:sp>
          <p:nvSpPr>
            <p:cNvPr id="280" name="手繪多邊形: 圖案 279">
              <a:extLst>
                <a:ext uri="{FF2B5EF4-FFF2-40B4-BE49-F238E27FC236}">
                  <a16:creationId xmlns:a16="http://schemas.microsoft.com/office/drawing/2014/main" id="{6D2B8090-CC6E-AFAB-5C8E-EDA34367F387}"/>
                </a:ext>
              </a:extLst>
            </p:cNvPr>
            <p:cNvSpPr/>
            <p:nvPr/>
          </p:nvSpPr>
          <p:spPr>
            <a:xfrm flipH="1">
              <a:off x="5300305" y="2224494"/>
              <a:ext cx="974264" cy="989902"/>
            </a:xfrm>
            <a:custGeom>
              <a:avLst/>
              <a:gdLst>
                <a:gd name="connsiteX0" fmla="*/ 11136 w 974264"/>
                <a:gd name="connsiteY0" fmla="*/ 411942 h 989902"/>
                <a:gd name="connsiteX1" fmla="*/ 570825 w 974264"/>
                <a:gd name="connsiteY1" fmla="*/ 6939 h 989902"/>
                <a:gd name="connsiteX2" fmla="*/ 965731 w 974264"/>
                <a:gd name="connsiteY2" fmla="*/ 573772 h 989902"/>
                <a:gd name="connsiteX3" fmla="*/ 406042 w 974264"/>
                <a:gd name="connsiteY3" fmla="*/ 978775 h 989902"/>
                <a:gd name="connsiteX4" fmla="*/ 11136 w 974264"/>
                <a:gd name="connsiteY4" fmla="*/ 411942 h 98990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74264" h="989902">
                  <a:moveTo>
                    <a:pt x="11136" y="411942"/>
                  </a:moveTo>
                  <a:cubicBezTo>
                    <a:pt x="56569" y="143623"/>
                    <a:pt x="298791" y="-39162"/>
                    <a:pt x="570825" y="6939"/>
                  </a:cubicBezTo>
                  <a:cubicBezTo>
                    <a:pt x="842859" y="53040"/>
                    <a:pt x="1011261" y="305357"/>
                    <a:pt x="965731" y="573772"/>
                  </a:cubicBezTo>
                  <a:cubicBezTo>
                    <a:pt x="920201" y="842186"/>
                    <a:pt x="746656" y="1039163"/>
                    <a:pt x="406042" y="978775"/>
                  </a:cubicBezTo>
                  <a:cubicBezTo>
                    <a:pt x="36091" y="916100"/>
                    <a:pt x="-34394" y="680356"/>
                    <a:pt x="11136" y="411942"/>
                  </a:cubicBezTo>
                </a:path>
              </a:pathLst>
            </a:custGeom>
            <a:solidFill>
              <a:srgbClr val="FFB9B0"/>
            </a:solidFill>
            <a:ln w="9525" cap="flat">
              <a:noFill/>
              <a:prstDash val="solid"/>
              <a:miter/>
            </a:ln>
          </p:spPr>
          <p:txBody>
            <a:bodyPr rtlCol="0" anchor="ctr"/>
            <a:lstStyle/>
            <a:p>
              <a:endParaRPr lang="zh-CN" altLang="en-US">
                <a:cs typeface="+mn-ea"/>
                <a:sym typeface="+mn-lt"/>
              </a:endParaRPr>
            </a:p>
          </p:txBody>
        </p:sp>
        <p:sp>
          <p:nvSpPr>
            <p:cNvPr id="281" name="手繪多邊形: 圖案 280">
              <a:extLst>
                <a:ext uri="{FF2B5EF4-FFF2-40B4-BE49-F238E27FC236}">
                  <a16:creationId xmlns:a16="http://schemas.microsoft.com/office/drawing/2014/main" id="{9A52A35D-8124-31DC-E50A-20DE63343B9A}"/>
                </a:ext>
              </a:extLst>
            </p:cNvPr>
            <p:cNvSpPr/>
            <p:nvPr/>
          </p:nvSpPr>
          <p:spPr>
            <a:xfrm flipH="1">
              <a:off x="6164649" y="2560995"/>
              <a:ext cx="217483" cy="243130"/>
            </a:xfrm>
            <a:custGeom>
              <a:avLst/>
              <a:gdLst>
                <a:gd name="connsiteX0" fmla="*/ 213473 w 217483"/>
                <a:gd name="connsiteY0" fmla="*/ 152213 h 243130"/>
                <a:gd name="connsiteX1" fmla="*/ 182707 w 217483"/>
                <a:gd name="connsiteY1" fmla="*/ 31721 h 243130"/>
                <a:gd name="connsiteX2" fmla="*/ 52024 w 217483"/>
                <a:gd name="connsiteY2" fmla="*/ 15815 h 243130"/>
                <a:gd name="connsiteX3" fmla="*/ -174 w 217483"/>
                <a:gd name="connsiteY3" fmla="*/ 129162 h 243130"/>
                <a:gd name="connsiteX4" fmla="*/ 41546 w 217483"/>
                <a:gd name="connsiteY4" fmla="*/ 209172 h 243130"/>
                <a:gd name="connsiteX5" fmla="*/ 154513 w 217483"/>
                <a:gd name="connsiteY5" fmla="*/ 239938 h 243130"/>
                <a:gd name="connsiteX6" fmla="*/ 213473 w 217483"/>
                <a:gd name="connsiteY6" fmla="*/ 152213 h 2431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17483" h="243130">
                  <a:moveTo>
                    <a:pt x="213473" y="152213"/>
                  </a:moveTo>
                  <a:cubicBezTo>
                    <a:pt x="222998" y="111160"/>
                    <a:pt x="207948" y="64011"/>
                    <a:pt x="182707" y="31721"/>
                  </a:cubicBezTo>
                  <a:cubicBezTo>
                    <a:pt x="154132" y="-4474"/>
                    <a:pt x="90124" y="-9998"/>
                    <a:pt x="52024" y="15815"/>
                  </a:cubicBezTo>
                  <a:cubicBezTo>
                    <a:pt x="14400" y="40494"/>
                    <a:pt x="-5888" y="84499"/>
                    <a:pt x="-174" y="129162"/>
                  </a:cubicBezTo>
                  <a:cubicBezTo>
                    <a:pt x="3732" y="159966"/>
                    <a:pt x="18496" y="188360"/>
                    <a:pt x="41546" y="209172"/>
                  </a:cubicBezTo>
                  <a:cubicBezTo>
                    <a:pt x="71836" y="237452"/>
                    <a:pt x="114126" y="248958"/>
                    <a:pt x="154513" y="239938"/>
                  </a:cubicBezTo>
                  <a:cubicBezTo>
                    <a:pt x="183088" y="232985"/>
                    <a:pt x="204520" y="192313"/>
                    <a:pt x="213473" y="152213"/>
                  </a:cubicBezTo>
                </a:path>
              </a:pathLst>
            </a:custGeom>
            <a:solidFill>
              <a:srgbClr val="FFB9B0"/>
            </a:solidFill>
            <a:ln w="9525" cap="flat">
              <a:noFill/>
              <a:prstDash val="solid"/>
              <a:miter/>
            </a:ln>
          </p:spPr>
          <p:txBody>
            <a:bodyPr rtlCol="0" anchor="ctr"/>
            <a:lstStyle/>
            <a:p>
              <a:endParaRPr lang="zh-CN" altLang="en-US">
                <a:cs typeface="+mn-ea"/>
                <a:sym typeface="+mn-lt"/>
              </a:endParaRPr>
            </a:p>
          </p:txBody>
        </p:sp>
        <p:sp>
          <p:nvSpPr>
            <p:cNvPr id="282" name="手繪多邊形: 圖案 281">
              <a:extLst>
                <a:ext uri="{FF2B5EF4-FFF2-40B4-BE49-F238E27FC236}">
                  <a16:creationId xmlns:a16="http://schemas.microsoft.com/office/drawing/2014/main" id="{BA4C34E0-8ABA-7AAF-58D9-C62952AA115A}"/>
                </a:ext>
              </a:extLst>
            </p:cNvPr>
            <p:cNvSpPr/>
            <p:nvPr/>
          </p:nvSpPr>
          <p:spPr>
            <a:xfrm flipH="1">
              <a:off x="6023790" y="2709130"/>
              <a:ext cx="197921" cy="197964"/>
            </a:xfrm>
            <a:custGeom>
              <a:avLst/>
              <a:gdLst>
                <a:gd name="connsiteX0" fmla="*/ 282 w 197921"/>
                <a:gd name="connsiteY0" fmla="*/ 82087 h 197964"/>
                <a:gd name="connsiteX1" fmla="*/ 114582 w 197921"/>
                <a:gd name="connsiteY1" fmla="*/ 1258 h 197964"/>
                <a:gd name="connsiteX2" fmla="*/ 195354 w 197921"/>
                <a:gd name="connsiteY2" fmla="*/ 115520 h 197964"/>
                <a:gd name="connsiteX3" fmla="*/ 81340 w 197921"/>
                <a:gd name="connsiteY3" fmla="*/ 196387 h 197964"/>
                <a:gd name="connsiteX4" fmla="*/ 282 w 197921"/>
                <a:gd name="connsiteY4" fmla="*/ 82316 h 197964"/>
                <a:gd name="connsiteX5" fmla="*/ 282 w 197921"/>
                <a:gd name="connsiteY5" fmla="*/ 82087 h 1979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97921" h="197964">
                  <a:moveTo>
                    <a:pt x="282" y="82087"/>
                  </a:moveTo>
                  <a:cubicBezTo>
                    <a:pt x="9522" y="28214"/>
                    <a:pt x="60672" y="-7971"/>
                    <a:pt x="114582" y="1258"/>
                  </a:cubicBezTo>
                  <a:cubicBezTo>
                    <a:pt x="168399" y="10498"/>
                    <a:pt x="204594" y="61656"/>
                    <a:pt x="195354" y="115520"/>
                  </a:cubicBezTo>
                  <a:cubicBezTo>
                    <a:pt x="186115" y="169308"/>
                    <a:pt x="135157" y="205474"/>
                    <a:pt x="81340" y="196387"/>
                  </a:cubicBezTo>
                  <a:cubicBezTo>
                    <a:pt x="27430" y="187282"/>
                    <a:pt x="-8861" y="136218"/>
                    <a:pt x="282" y="82316"/>
                  </a:cubicBezTo>
                  <a:cubicBezTo>
                    <a:pt x="282" y="82240"/>
                    <a:pt x="282" y="82164"/>
                    <a:pt x="282" y="82087"/>
                  </a:cubicBezTo>
                </a:path>
              </a:pathLst>
            </a:custGeom>
            <a:solidFill>
              <a:srgbClr val="FF7661"/>
            </a:solidFill>
            <a:ln w="9525" cap="flat">
              <a:noFill/>
              <a:prstDash val="solid"/>
              <a:miter/>
            </a:ln>
          </p:spPr>
          <p:txBody>
            <a:bodyPr rtlCol="0" anchor="ctr"/>
            <a:lstStyle/>
            <a:p>
              <a:endParaRPr lang="zh-CN" altLang="en-US">
                <a:cs typeface="+mn-ea"/>
                <a:sym typeface="+mn-lt"/>
              </a:endParaRPr>
            </a:p>
          </p:txBody>
        </p:sp>
        <p:sp>
          <p:nvSpPr>
            <p:cNvPr id="283" name="手繪多邊形: 圖案 282">
              <a:extLst>
                <a:ext uri="{FF2B5EF4-FFF2-40B4-BE49-F238E27FC236}">
                  <a16:creationId xmlns:a16="http://schemas.microsoft.com/office/drawing/2014/main" id="{BC2C0190-FBAA-5D53-5EFC-430CC74C11E5}"/>
                </a:ext>
              </a:extLst>
            </p:cNvPr>
            <p:cNvSpPr/>
            <p:nvPr/>
          </p:nvSpPr>
          <p:spPr>
            <a:xfrm flipH="1">
              <a:off x="5469625" y="2803141"/>
              <a:ext cx="197921" cy="197964"/>
            </a:xfrm>
            <a:custGeom>
              <a:avLst/>
              <a:gdLst>
                <a:gd name="connsiteX0" fmla="*/ 282 w 197921"/>
                <a:gd name="connsiteY0" fmla="*/ 82087 h 197964"/>
                <a:gd name="connsiteX1" fmla="*/ 114582 w 197921"/>
                <a:gd name="connsiteY1" fmla="*/ 1258 h 197964"/>
                <a:gd name="connsiteX2" fmla="*/ 195354 w 197921"/>
                <a:gd name="connsiteY2" fmla="*/ 115520 h 197964"/>
                <a:gd name="connsiteX3" fmla="*/ 81340 w 197921"/>
                <a:gd name="connsiteY3" fmla="*/ 196387 h 197964"/>
                <a:gd name="connsiteX4" fmla="*/ 282 w 197921"/>
                <a:gd name="connsiteY4" fmla="*/ 82316 h 197964"/>
                <a:gd name="connsiteX5" fmla="*/ 282 w 197921"/>
                <a:gd name="connsiteY5" fmla="*/ 82087 h 1979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97921" h="197964">
                  <a:moveTo>
                    <a:pt x="282" y="82087"/>
                  </a:moveTo>
                  <a:cubicBezTo>
                    <a:pt x="9521" y="28214"/>
                    <a:pt x="60671" y="-7971"/>
                    <a:pt x="114582" y="1258"/>
                  </a:cubicBezTo>
                  <a:cubicBezTo>
                    <a:pt x="168399" y="10498"/>
                    <a:pt x="204593" y="61656"/>
                    <a:pt x="195354" y="115520"/>
                  </a:cubicBezTo>
                  <a:cubicBezTo>
                    <a:pt x="186115" y="169308"/>
                    <a:pt x="135157" y="205474"/>
                    <a:pt x="81340" y="196387"/>
                  </a:cubicBezTo>
                  <a:cubicBezTo>
                    <a:pt x="27428" y="187282"/>
                    <a:pt x="-8861" y="136218"/>
                    <a:pt x="282" y="82316"/>
                  </a:cubicBezTo>
                  <a:cubicBezTo>
                    <a:pt x="282" y="82240"/>
                    <a:pt x="282" y="82164"/>
                    <a:pt x="282" y="82087"/>
                  </a:cubicBezTo>
                </a:path>
              </a:pathLst>
            </a:custGeom>
            <a:solidFill>
              <a:srgbClr val="FF7661"/>
            </a:solidFill>
            <a:ln w="9525" cap="flat">
              <a:noFill/>
              <a:prstDash val="solid"/>
              <a:miter/>
            </a:ln>
          </p:spPr>
          <p:txBody>
            <a:bodyPr rtlCol="0" anchor="ctr"/>
            <a:lstStyle/>
            <a:p>
              <a:endParaRPr lang="zh-CN" altLang="en-US">
                <a:cs typeface="+mn-ea"/>
                <a:sym typeface="+mn-lt"/>
              </a:endParaRPr>
            </a:p>
          </p:txBody>
        </p:sp>
        <p:sp>
          <p:nvSpPr>
            <p:cNvPr id="284" name="手繪多邊形: 圖案 283">
              <a:extLst>
                <a:ext uri="{FF2B5EF4-FFF2-40B4-BE49-F238E27FC236}">
                  <a16:creationId xmlns:a16="http://schemas.microsoft.com/office/drawing/2014/main" id="{6E71DA7C-5345-68E1-D0DB-D6BDC5276701}"/>
                </a:ext>
              </a:extLst>
            </p:cNvPr>
            <p:cNvSpPr/>
            <p:nvPr/>
          </p:nvSpPr>
          <p:spPr>
            <a:xfrm flipH="1">
              <a:off x="5811933" y="2734815"/>
              <a:ext cx="73667" cy="46406"/>
            </a:xfrm>
            <a:custGeom>
              <a:avLst/>
              <a:gdLst>
                <a:gd name="connsiteX0" fmla="*/ 4785 w 73667"/>
                <a:gd name="connsiteY0" fmla="*/ 38210 h 46406"/>
                <a:gd name="connsiteX1" fmla="*/ 4785 w 73667"/>
                <a:gd name="connsiteY1" fmla="*/ 38210 h 46406"/>
                <a:gd name="connsiteX2" fmla="*/ -929 w 73667"/>
                <a:gd name="connsiteY2" fmla="*/ 29075 h 46406"/>
                <a:gd name="connsiteX3" fmla="*/ -834 w 73667"/>
                <a:gd name="connsiteY3" fmla="*/ 28685 h 46406"/>
                <a:gd name="connsiteX4" fmla="*/ 40790 w 73667"/>
                <a:gd name="connsiteY4" fmla="*/ 110 h 46406"/>
                <a:gd name="connsiteX5" fmla="*/ 41552 w 73667"/>
                <a:gd name="connsiteY5" fmla="*/ 110 h 46406"/>
                <a:gd name="connsiteX6" fmla="*/ 72508 w 73667"/>
                <a:gd name="connsiteY6" fmla="*/ 39162 h 46406"/>
                <a:gd name="connsiteX7" fmla="*/ 64412 w 73667"/>
                <a:gd name="connsiteY7" fmla="*/ 46211 h 46406"/>
                <a:gd name="connsiteX8" fmla="*/ 57364 w 73667"/>
                <a:gd name="connsiteY8" fmla="*/ 38248 h 46406"/>
                <a:gd name="connsiteX9" fmla="*/ 57364 w 73667"/>
                <a:gd name="connsiteY9" fmla="*/ 38114 h 46406"/>
                <a:gd name="connsiteX10" fmla="*/ 36980 w 73667"/>
                <a:gd name="connsiteY10" fmla="*/ 14626 h 46406"/>
                <a:gd name="connsiteX11" fmla="*/ 13930 w 73667"/>
                <a:gd name="connsiteY11" fmla="*/ 31828 h 46406"/>
                <a:gd name="connsiteX12" fmla="*/ 5358 w 73667"/>
                <a:gd name="connsiteY12" fmla="*/ 38305 h 46406"/>
                <a:gd name="connsiteX13" fmla="*/ 4785 w 73667"/>
                <a:gd name="connsiteY13" fmla="*/ 38210 h 464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73667" h="46406">
                  <a:moveTo>
                    <a:pt x="4785" y="38210"/>
                  </a:moveTo>
                  <a:lnTo>
                    <a:pt x="4785" y="38210"/>
                  </a:lnTo>
                  <a:cubicBezTo>
                    <a:pt x="690" y="37267"/>
                    <a:pt x="-1882" y="33181"/>
                    <a:pt x="-929" y="29075"/>
                  </a:cubicBezTo>
                  <a:cubicBezTo>
                    <a:pt x="-929" y="28942"/>
                    <a:pt x="-834" y="28818"/>
                    <a:pt x="-834" y="28685"/>
                  </a:cubicBezTo>
                  <a:cubicBezTo>
                    <a:pt x="3833" y="10016"/>
                    <a:pt x="21645" y="-2243"/>
                    <a:pt x="40790" y="110"/>
                  </a:cubicBezTo>
                  <a:lnTo>
                    <a:pt x="41552" y="110"/>
                  </a:lnTo>
                  <a:cubicBezTo>
                    <a:pt x="60126" y="3643"/>
                    <a:pt x="73271" y="20264"/>
                    <a:pt x="72508" y="39162"/>
                  </a:cubicBezTo>
                  <a:cubicBezTo>
                    <a:pt x="72223" y="43334"/>
                    <a:pt x="68604" y="46487"/>
                    <a:pt x="64412" y="46211"/>
                  </a:cubicBezTo>
                  <a:cubicBezTo>
                    <a:pt x="60222" y="45963"/>
                    <a:pt x="57078" y="42391"/>
                    <a:pt x="57364" y="38248"/>
                  </a:cubicBezTo>
                  <a:cubicBezTo>
                    <a:pt x="57364" y="38200"/>
                    <a:pt x="57364" y="38162"/>
                    <a:pt x="57364" y="38114"/>
                  </a:cubicBezTo>
                  <a:cubicBezTo>
                    <a:pt x="58221" y="25989"/>
                    <a:pt x="49077" y="15474"/>
                    <a:pt x="36980" y="14626"/>
                  </a:cubicBezTo>
                  <a:cubicBezTo>
                    <a:pt x="26121" y="13854"/>
                    <a:pt x="16312" y="21179"/>
                    <a:pt x="13930" y="31828"/>
                  </a:cubicBezTo>
                  <a:cubicBezTo>
                    <a:pt x="13358" y="35990"/>
                    <a:pt x="9453" y="38895"/>
                    <a:pt x="5358" y="38305"/>
                  </a:cubicBezTo>
                  <a:cubicBezTo>
                    <a:pt x="5167" y="38276"/>
                    <a:pt x="4976" y="38248"/>
                    <a:pt x="4785" y="38210"/>
                  </a:cubicBezTo>
                  <a:close/>
                </a:path>
              </a:pathLst>
            </a:custGeom>
            <a:solidFill>
              <a:srgbClr val="FF7661"/>
            </a:solidFill>
            <a:ln w="9525" cap="flat">
              <a:noFill/>
              <a:prstDash val="solid"/>
              <a:miter/>
            </a:ln>
          </p:spPr>
          <p:txBody>
            <a:bodyPr rtlCol="0" anchor="ctr"/>
            <a:lstStyle/>
            <a:p>
              <a:endParaRPr lang="zh-CN" altLang="en-US">
                <a:cs typeface="+mn-ea"/>
                <a:sym typeface="+mn-lt"/>
              </a:endParaRPr>
            </a:p>
          </p:txBody>
        </p:sp>
        <p:sp>
          <p:nvSpPr>
            <p:cNvPr id="286" name="手繪多邊形: 圖案 285">
              <a:extLst>
                <a:ext uri="{FF2B5EF4-FFF2-40B4-BE49-F238E27FC236}">
                  <a16:creationId xmlns:a16="http://schemas.microsoft.com/office/drawing/2014/main" id="{14C1FCCC-C2BC-F12C-6000-B1D4DEF839C4}"/>
                </a:ext>
              </a:extLst>
            </p:cNvPr>
            <p:cNvSpPr/>
            <p:nvPr/>
          </p:nvSpPr>
          <p:spPr>
            <a:xfrm flipH="1">
              <a:off x="5194682" y="2205312"/>
              <a:ext cx="1068270" cy="668011"/>
            </a:xfrm>
            <a:custGeom>
              <a:avLst/>
              <a:gdLst>
                <a:gd name="connsiteX0" fmla="*/ 1065843 w 1068270"/>
                <a:gd name="connsiteY0" fmla="*/ 376831 h 668011"/>
                <a:gd name="connsiteX1" fmla="*/ 907156 w 1068270"/>
                <a:gd name="connsiteY1" fmla="*/ 112798 h 668011"/>
                <a:gd name="connsiteX2" fmla="*/ 779711 w 1068270"/>
                <a:gd name="connsiteY2" fmla="*/ 56410 h 668011"/>
                <a:gd name="connsiteX3" fmla="*/ 562161 w 1068270"/>
                <a:gd name="connsiteY3" fmla="*/ 11261 h 668011"/>
                <a:gd name="connsiteX4" fmla="*/ 363374 w 1068270"/>
                <a:gd name="connsiteY4" fmla="*/ 2403 h 668011"/>
                <a:gd name="connsiteX5" fmla="*/ 177446 w 1068270"/>
                <a:gd name="connsiteY5" fmla="*/ 68030 h 668011"/>
                <a:gd name="connsiteX6" fmla="*/ 25046 w 1068270"/>
                <a:gd name="connsiteY6" fmla="*/ 251672 h 668011"/>
                <a:gd name="connsiteX7" fmla="*/ -767 w 1068270"/>
                <a:gd name="connsiteY7" fmla="*/ 382165 h 668011"/>
                <a:gd name="connsiteX8" fmla="*/ 21903 w 1068270"/>
                <a:gd name="connsiteY8" fmla="*/ 509419 h 668011"/>
                <a:gd name="connsiteX9" fmla="*/ 27332 w 1068270"/>
                <a:gd name="connsiteY9" fmla="*/ 513324 h 668011"/>
                <a:gd name="connsiteX10" fmla="*/ 27332 w 1068270"/>
                <a:gd name="connsiteY10" fmla="*/ 513324 h 668011"/>
                <a:gd name="connsiteX11" fmla="*/ 33905 w 1068270"/>
                <a:gd name="connsiteY11" fmla="*/ 510562 h 668011"/>
                <a:gd name="connsiteX12" fmla="*/ 84672 w 1068270"/>
                <a:gd name="connsiteY12" fmla="*/ 426742 h 668011"/>
                <a:gd name="connsiteX13" fmla="*/ 103722 w 1068270"/>
                <a:gd name="connsiteY13" fmla="*/ 391214 h 668011"/>
                <a:gd name="connsiteX14" fmla="*/ 181447 w 1068270"/>
                <a:gd name="connsiteY14" fmla="*/ 221002 h 668011"/>
                <a:gd name="connsiteX15" fmla="*/ 184208 w 1068270"/>
                <a:gd name="connsiteY15" fmla="*/ 214049 h 668011"/>
                <a:gd name="connsiteX16" fmla="*/ 176493 w 1068270"/>
                <a:gd name="connsiteY16" fmla="*/ 251672 h 668011"/>
                <a:gd name="connsiteX17" fmla="*/ 169636 w 1068270"/>
                <a:gd name="connsiteY17" fmla="*/ 286248 h 668011"/>
                <a:gd name="connsiteX18" fmla="*/ 175446 w 1068270"/>
                <a:gd name="connsiteY18" fmla="*/ 294916 h 668011"/>
                <a:gd name="connsiteX19" fmla="*/ 325940 w 1068270"/>
                <a:gd name="connsiteY19" fmla="*/ 320348 h 668011"/>
                <a:gd name="connsiteX20" fmla="*/ 333847 w 1068270"/>
                <a:gd name="connsiteY20" fmla="*/ 315299 h 668011"/>
                <a:gd name="connsiteX21" fmla="*/ 389282 w 1068270"/>
                <a:gd name="connsiteY21" fmla="*/ 197094 h 668011"/>
                <a:gd name="connsiteX22" fmla="*/ 387948 w 1068270"/>
                <a:gd name="connsiteY22" fmla="*/ 212144 h 668011"/>
                <a:gd name="connsiteX23" fmla="*/ 380804 w 1068270"/>
                <a:gd name="connsiteY23" fmla="*/ 323110 h 668011"/>
                <a:gd name="connsiteX24" fmla="*/ 387091 w 1068270"/>
                <a:gd name="connsiteY24" fmla="*/ 330730 h 668011"/>
                <a:gd name="connsiteX25" fmla="*/ 437288 w 1068270"/>
                <a:gd name="connsiteY25" fmla="*/ 339588 h 668011"/>
                <a:gd name="connsiteX26" fmla="*/ 550445 w 1068270"/>
                <a:gd name="connsiteY26" fmla="*/ 358638 h 668011"/>
                <a:gd name="connsiteX27" fmla="*/ 558636 w 1068270"/>
                <a:gd name="connsiteY27" fmla="*/ 353780 h 668011"/>
                <a:gd name="connsiteX28" fmla="*/ 578829 w 1068270"/>
                <a:gd name="connsiteY28" fmla="*/ 293392 h 668011"/>
                <a:gd name="connsiteX29" fmla="*/ 597879 w 1068270"/>
                <a:gd name="connsiteY29" fmla="*/ 233765 h 668011"/>
                <a:gd name="connsiteX30" fmla="*/ 600927 w 1068270"/>
                <a:gd name="connsiteY30" fmla="*/ 273294 h 668011"/>
                <a:gd name="connsiteX31" fmla="*/ 607881 w 1068270"/>
                <a:gd name="connsiteY31" fmla="*/ 362639 h 668011"/>
                <a:gd name="connsiteX32" fmla="*/ 613596 w 1068270"/>
                <a:gd name="connsiteY32" fmla="*/ 369401 h 668011"/>
                <a:gd name="connsiteX33" fmla="*/ 767330 w 1068270"/>
                <a:gd name="connsiteY33" fmla="*/ 395405 h 668011"/>
                <a:gd name="connsiteX34" fmla="*/ 775712 w 1068270"/>
                <a:gd name="connsiteY34" fmla="*/ 389404 h 668011"/>
                <a:gd name="connsiteX35" fmla="*/ 782665 w 1068270"/>
                <a:gd name="connsiteY35" fmla="*/ 348161 h 668011"/>
                <a:gd name="connsiteX36" fmla="*/ 793047 w 1068270"/>
                <a:gd name="connsiteY36" fmla="*/ 291011 h 668011"/>
                <a:gd name="connsiteX37" fmla="*/ 831147 w 1068270"/>
                <a:gd name="connsiteY37" fmla="*/ 479796 h 668011"/>
                <a:gd name="connsiteX38" fmla="*/ 934683 w 1068270"/>
                <a:gd name="connsiteY38" fmla="*/ 665248 h 668011"/>
                <a:gd name="connsiteX39" fmla="*/ 940684 w 1068270"/>
                <a:gd name="connsiteY39" fmla="*/ 667820 h 668011"/>
                <a:gd name="connsiteX40" fmla="*/ 946399 w 1068270"/>
                <a:gd name="connsiteY40" fmla="*/ 664772 h 668011"/>
                <a:gd name="connsiteX41" fmla="*/ 1065843 w 1068270"/>
                <a:gd name="connsiteY41" fmla="*/ 376831 h 6680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Lst>
              <a:rect l="l" t="t" r="r" b="b"/>
              <a:pathLst>
                <a:path w="1068270" h="668011">
                  <a:moveTo>
                    <a:pt x="1065843" y="376831"/>
                  </a:moveTo>
                  <a:cubicBezTo>
                    <a:pt x="1054318" y="269770"/>
                    <a:pt x="996310" y="173205"/>
                    <a:pt x="907156" y="112798"/>
                  </a:cubicBezTo>
                  <a:cubicBezTo>
                    <a:pt x="867533" y="88042"/>
                    <a:pt x="824670" y="69059"/>
                    <a:pt x="779711" y="56410"/>
                  </a:cubicBezTo>
                  <a:cubicBezTo>
                    <a:pt x="708560" y="35436"/>
                    <a:pt x="635789" y="20339"/>
                    <a:pt x="562161" y="11261"/>
                  </a:cubicBezTo>
                  <a:cubicBezTo>
                    <a:pt x="502534" y="3165"/>
                    <a:pt x="432335" y="-4264"/>
                    <a:pt x="363374" y="2403"/>
                  </a:cubicBezTo>
                  <a:cubicBezTo>
                    <a:pt x="297271" y="10185"/>
                    <a:pt x="233739" y="32607"/>
                    <a:pt x="177446" y="68030"/>
                  </a:cubicBezTo>
                  <a:cubicBezTo>
                    <a:pt x="107533" y="110445"/>
                    <a:pt x="53811" y="175120"/>
                    <a:pt x="25046" y="251672"/>
                  </a:cubicBezTo>
                  <a:cubicBezTo>
                    <a:pt x="9997" y="293649"/>
                    <a:pt x="1329" y="337626"/>
                    <a:pt x="-767" y="382165"/>
                  </a:cubicBezTo>
                  <a:cubicBezTo>
                    <a:pt x="-2957" y="433314"/>
                    <a:pt x="4853" y="477415"/>
                    <a:pt x="21903" y="509419"/>
                  </a:cubicBezTo>
                  <a:cubicBezTo>
                    <a:pt x="22951" y="511505"/>
                    <a:pt x="25046" y="512953"/>
                    <a:pt x="27332" y="513324"/>
                  </a:cubicBezTo>
                  <a:lnTo>
                    <a:pt x="27332" y="513324"/>
                  </a:lnTo>
                  <a:cubicBezTo>
                    <a:pt x="29808" y="513553"/>
                    <a:pt x="32285" y="512515"/>
                    <a:pt x="33905" y="510562"/>
                  </a:cubicBezTo>
                  <a:cubicBezTo>
                    <a:pt x="53525" y="484349"/>
                    <a:pt x="70576" y="456279"/>
                    <a:pt x="84672" y="426742"/>
                  </a:cubicBezTo>
                  <a:cubicBezTo>
                    <a:pt x="92197" y="412359"/>
                    <a:pt x="98674" y="399977"/>
                    <a:pt x="103722" y="391214"/>
                  </a:cubicBezTo>
                  <a:cubicBezTo>
                    <a:pt x="131631" y="346541"/>
                    <a:pt x="152490" y="293868"/>
                    <a:pt x="181447" y="221002"/>
                  </a:cubicBezTo>
                  <a:cubicBezTo>
                    <a:pt x="182304" y="218716"/>
                    <a:pt x="183256" y="216335"/>
                    <a:pt x="184208" y="214049"/>
                  </a:cubicBezTo>
                  <a:cubicBezTo>
                    <a:pt x="181542" y="227193"/>
                    <a:pt x="178875" y="240147"/>
                    <a:pt x="176493" y="251672"/>
                  </a:cubicBezTo>
                  <a:cubicBezTo>
                    <a:pt x="173351" y="267008"/>
                    <a:pt x="170779" y="279104"/>
                    <a:pt x="169636" y="286248"/>
                  </a:cubicBezTo>
                  <a:cubicBezTo>
                    <a:pt x="168968" y="290220"/>
                    <a:pt x="171540" y="294011"/>
                    <a:pt x="175446" y="294916"/>
                  </a:cubicBezTo>
                  <a:cubicBezTo>
                    <a:pt x="225166" y="305898"/>
                    <a:pt x="275363" y="314385"/>
                    <a:pt x="325940" y="320348"/>
                  </a:cubicBezTo>
                  <a:cubicBezTo>
                    <a:pt x="329464" y="320748"/>
                    <a:pt x="332704" y="318643"/>
                    <a:pt x="333847" y="315299"/>
                  </a:cubicBezTo>
                  <a:cubicBezTo>
                    <a:pt x="349848" y="274771"/>
                    <a:pt x="368327" y="235289"/>
                    <a:pt x="389282" y="197094"/>
                  </a:cubicBezTo>
                  <a:cubicBezTo>
                    <a:pt x="389282" y="202238"/>
                    <a:pt x="388425" y="207191"/>
                    <a:pt x="387948" y="212144"/>
                  </a:cubicBezTo>
                  <a:cubicBezTo>
                    <a:pt x="384424" y="253292"/>
                    <a:pt x="381376" y="288344"/>
                    <a:pt x="380804" y="323110"/>
                  </a:cubicBezTo>
                  <a:cubicBezTo>
                    <a:pt x="380709" y="326872"/>
                    <a:pt x="383376" y="330149"/>
                    <a:pt x="387091" y="330730"/>
                  </a:cubicBezTo>
                  <a:cubicBezTo>
                    <a:pt x="402331" y="333302"/>
                    <a:pt x="419286" y="336350"/>
                    <a:pt x="437288" y="339588"/>
                  </a:cubicBezTo>
                  <a:cubicBezTo>
                    <a:pt x="474436" y="346160"/>
                    <a:pt x="516536" y="353590"/>
                    <a:pt x="550445" y="358638"/>
                  </a:cubicBezTo>
                  <a:cubicBezTo>
                    <a:pt x="553969" y="359133"/>
                    <a:pt x="557398" y="357114"/>
                    <a:pt x="558636" y="353780"/>
                  </a:cubicBezTo>
                  <a:cubicBezTo>
                    <a:pt x="564828" y="337302"/>
                    <a:pt x="571304" y="316919"/>
                    <a:pt x="578829" y="293392"/>
                  </a:cubicBezTo>
                  <a:cubicBezTo>
                    <a:pt x="584735" y="274342"/>
                    <a:pt x="591117" y="254435"/>
                    <a:pt x="597879" y="233765"/>
                  </a:cubicBezTo>
                  <a:cubicBezTo>
                    <a:pt x="598832" y="246434"/>
                    <a:pt x="599879" y="259673"/>
                    <a:pt x="600927" y="273294"/>
                  </a:cubicBezTo>
                  <a:cubicBezTo>
                    <a:pt x="603214" y="302345"/>
                    <a:pt x="605595" y="332921"/>
                    <a:pt x="607881" y="362639"/>
                  </a:cubicBezTo>
                  <a:cubicBezTo>
                    <a:pt x="608166" y="365868"/>
                    <a:pt x="610452" y="368573"/>
                    <a:pt x="613596" y="369401"/>
                  </a:cubicBezTo>
                  <a:cubicBezTo>
                    <a:pt x="647124" y="377783"/>
                    <a:pt x="716751" y="388451"/>
                    <a:pt x="767330" y="395405"/>
                  </a:cubicBezTo>
                  <a:cubicBezTo>
                    <a:pt x="771234" y="395928"/>
                    <a:pt x="774949" y="393309"/>
                    <a:pt x="775712" y="389404"/>
                  </a:cubicBezTo>
                  <a:cubicBezTo>
                    <a:pt x="778378" y="376164"/>
                    <a:pt x="780474" y="362543"/>
                    <a:pt x="782665" y="348161"/>
                  </a:cubicBezTo>
                  <a:cubicBezTo>
                    <a:pt x="785617" y="329111"/>
                    <a:pt x="788665" y="310061"/>
                    <a:pt x="793047" y="291011"/>
                  </a:cubicBezTo>
                  <a:cubicBezTo>
                    <a:pt x="798000" y="355257"/>
                    <a:pt x="810763" y="418655"/>
                    <a:pt x="831147" y="479796"/>
                  </a:cubicBezTo>
                  <a:cubicBezTo>
                    <a:pt x="855911" y="552758"/>
                    <a:pt x="901918" y="628386"/>
                    <a:pt x="934683" y="665248"/>
                  </a:cubicBezTo>
                  <a:cubicBezTo>
                    <a:pt x="936208" y="667001"/>
                    <a:pt x="938398" y="667953"/>
                    <a:pt x="940684" y="667820"/>
                  </a:cubicBezTo>
                  <a:cubicBezTo>
                    <a:pt x="942970" y="667715"/>
                    <a:pt x="945065" y="666600"/>
                    <a:pt x="946399" y="664772"/>
                  </a:cubicBezTo>
                  <a:cubicBezTo>
                    <a:pt x="1015836" y="571617"/>
                    <a:pt x="1076892" y="479320"/>
                    <a:pt x="1065843" y="376831"/>
                  </a:cubicBezTo>
                  <a:close/>
                </a:path>
              </a:pathLst>
            </a:custGeom>
            <a:solidFill>
              <a:srgbClr val="303030"/>
            </a:solidFill>
            <a:ln w="9525" cap="flat">
              <a:noFill/>
              <a:prstDash val="solid"/>
              <a:miter/>
            </a:ln>
          </p:spPr>
          <p:txBody>
            <a:bodyPr rtlCol="0" anchor="ctr"/>
            <a:lstStyle/>
            <a:p>
              <a:endParaRPr lang="zh-CN" altLang="en-US">
                <a:cs typeface="+mn-ea"/>
                <a:sym typeface="+mn-lt"/>
              </a:endParaRPr>
            </a:p>
          </p:txBody>
        </p:sp>
        <p:sp>
          <p:nvSpPr>
            <p:cNvPr id="287" name="手繪多邊形: 圖案 286">
              <a:extLst>
                <a:ext uri="{FF2B5EF4-FFF2-40B4-BE49-F238E27FC236}">
                  <a16:creationId xmlns:a16="http://schemas.microsoft.com/office/drawing/2014/main" id="{E1E9EDFA-3AF5-9FB0-2D36-248097700347}"/>
                </a:ext>
              </a:extLst>
            </p:cNvPr>
            <p:cNvSpPr/>
            <p:nvPr/>
          </p:nvSpPr>
          <p:spPr>
            <a:xfrm flipH="1">
              <a:off x="5944550" y="2639012"/>
              <a:ext cx="112834" cy="113178"/>
            </a:xfrm>
            <a:custGeom>
              <a:avLst/>
              <a:gdLst>
                <a:gd name="connsiteX0" fmla="*/ -24 w 112834"/>
                <a:gd name="connsiteY0" fmla="*/ 43810 h 113178"/>
                <a:gd name="connsiteX1" fmla="*/ 67699 w 112834"/>
                <a:gd name="connsiteY1" fmla="*/ 1253 h 113178"/>
                <a:gd name="connsiteX2" fmla="*/ 110276 w 112834"/>
                <a:gd name="connsiteY2" fmla="*/ 69013 h 113178"/>
                <a:gd name="connsiteX3" fmla="*/ 45696 w 112834"/>
                <a:gd name="connsiteY3" fmla="*/ 112200 h 113178"/>
                <a:gd name="connsiteX4" fmla="*/ -24 w 112834"/>
                <a:gd name="connsiteY4" fmla="*/ 43810 h 11317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2834" h="113178">
                  <a:moveTo>
                    <a:pt x="-24" y="43810"/>
                  </a:moveTo>
                  <a:cubicBezTo>
                    <a:pt x="6929" y="13349"/>
                    <a:pt x="37314" y="-5701"/>
                    <a:pt x="67699" y="1253"/>
                  </a:cubicBezTo>
                  <a:cubicBezTo>
                    <a:pt x="98179" y="8215"/>
                    <a:pt x="117229" y="38552"/>
                    <a:pt x="110276" y="69013"/>
                  </a:cubicBezTo>
                  <a:cubicBezTo>
                    <a:pt x="103608" y="98255"/>
                    <a:pt x="75223" y="117200"/>
                    <a:pt x="45696" y="112200"/>
                  </a:cubicBezTo>
                  <a:cubicBezTo>
                    <a:pt x="14264" y="105875"/>
                    <a:pt x="-6215" y="75309"/>
                    <a:pt x="-24" y="43810"/>
                  </a:cubicBezTo>
                </a:path>
              </a:pathLst>
            </a:custGeom>
            <a:solidFill>
              <a:srgbClr val="303030"/>
            </a:solidFill>
            <a:ln w="9525" cap="flat">
              <a:noFill/>
              <a:prstDash val="solid"/>
              <a:miter/>
            </a:ln>
          </p:spPr>
          <p:txBody>
            <a:bodyPr rtlCol="0" anchor="ctr"/>
            <a:lstStyle/>
            <a:p>
              <a:endParaRPr lang="zh-CN" altLang="en-US">
                <a:cs typeface="+mn-ea"/>
                <a:sym typeface="+mn-lt"/>
              </a:endParaRPr>
            </a:p>
          </p:txBody>
        </p:sp>
        <p:sp>
          <p:nvSpPr>
            <p:cNvPr id="288" name="手繪多邊形: 圖案 287">
              <a:extLst>
                <a:ext uri="{FF2B5EF4-FFF2-40B4-BE49-F238E27FC236}">
                  <a16:creationId xmlns:a16="http://schemas.microsoft.com/office/drawing/2014/main" id="{939CCB9B-A8E0-91B3-7D2C-F5AC9BE178B0}"/>
                </a:ext>
              </a:extLst>
            </p:cNvPr>
            <p:cNvSpPr/>
            <p:nvPr/>
          </p:nvSpPr>
          <p:spPr>
            <a:xfrm flipH="1">
              <a:off x="5600922" y="2697232"/>
              <a:ext cx="112926" cy="113176"/>
            </a:xfrm>
            <a:custGeom>
              <a:avLst/>
              <a:gdLst>
                <a:gd name="connsiteX0" fmla="*/ 7 w 112926"/>
                <a:gd name="connsiteY0" fmla="*/ 43883 h 113176"/>
                <a:gd name="connsiteX1" fmla="*/ 67730 w 112926"/>
                <a:gd name="connsiteY1" fmla="*/ 1240 h 113176"/>
                <a:gd name="connsiteX2" fmla="*/ 110401 w 112926"/>
                <a:gd name="connsiteY2" fmla="*/ 68934 h 113176"/>
                <a:gd name="connsiteX3" fmla="*/ 45632 w 112926"/>
                <a:gd name="connsiteY3" fmla="*/ 112177 h 113176"/>
                <a:gd name="connsiteX4" fmla="*/ 7 w 112926"/>
                <a:gd name="connsiteY4" fmla="*/ 43883 h 11317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2926" h="113176">
                  <a:moveTo>
                    <a:pt x="7" y="43883"/>
                  </a:moveTo>
                  <a:cubicBezTo>
                    <a:pt x="6960" y="13412"/>
                    <a:pt x="37250" y="-5685"/>
                    <a:pt x="67730" y="1240"/>
                  </a:cubicBezTo>
                  <a:cubicBezTo>
                    <a:pt x="98210" y="8155"/>
                    <a:pt x="117260" y="38463"/>
                    <a:pt x="110401" y="68934"/>
                  </a:cubicBezTo>
                  <a:cubicBezTo>
                    <a:pt x="103734" y="98261"/>
                    <a:pt x="75255" y="117254"/>
                    <a:pt x="45632" y="112177"/>
                  </a:cubicBezTo>
                  <a:cubicBezTo>
                    <a:pt x="14199" y="105900"/>
                    <a:pt x="-6280" y="75335"/>
                    <a:pt x="7" y="43883"/>
                  </a:cubicBezTo>
                </a:path>
              </a:pathLst>
            </a:custGeom>
            <a:solidFill>
              <a:srgbClr val="303030"/>
            </a:solidFill>
            <a:ln w="9525" cap="flat">
              <a:noFill/>
              <a:prstDash val="solid"/>
              <a:miter/>
            </a:ln>
          </p:spPr>
          <p:txBody>
            <a:bodyPr rtlCol="0" anchor="ctr"/>
            <a:lstStyle/>
            <a:p>
              <a:endParaRPr lang="zh-CN" altLang="en-US">
                <a:cs typeface="+mn-ea"/>
                <a:sym typeface="+mn-lt"/>
              </a:endParaRPr>
            </a:p>
          </p:txBody>
        </p:sp>
        <p:sp>
          <p:nvSpPr>
            <p:cNvPr id="289" name="手繪多邊形: 圖案 288">
              <a:extLst>
                <a:ext uri="{FF2B5EF4-FFF2-40B4-BE49-F238E27FC236}">
                  <a16:creationId xmlns:a16="http://schemas.microsoft.com/office/drawing/2014/main" id="{F4096F35-C9A4-E215-F7BB-DC236494A945}"/>
                </a:ext>
              </a:extLst>
            </p:cNvPr>
            <p:cNvSpPr/>
            <p:nvPr/>
          </p:nvSpPr>
          <p:spPr>
            <a:xfrm flipH="1">
              <a:off x="6008464" y="2647549"/>
              <a:ext cx="73137" cy="22677"/>
            </a:xfrm>
            <a:custGeom>
              <a:avLst/>
              <a:gdLst>
                <a:gd name="connsiteX0" fmla="*/ 70580 w 73137"/>
                <a:gd name="connsiteY0" fmla="*/ 11842 h 22677"/>
                <a:gd name="connsiteX1" fmla="*/ 68104 w 73137"/>
                <a:gd name="connsiteY1" fmla="*/ 14033 h 22677"/>
                <a:gd name="connsiteX2" fmla="*/ 2190 w 73137"/>
                <a:gd name="connsiteY2" fmla="*/ 14033 h 22677"/>
                <a:gd name="connsiteX3" fmla="*/ 190 w 73137"/>
                <a:gd name="connsiteY3" fmla="*/ 3442 h 22677"/>
                <a:gd name="connsiteX4" fmla="*/ 9620 w 73137"/>
                <a:gd name="connsiteY4" fmla="*/ 793 h 22677"/>
                <a:gd name="connsiteX5" fmla="*/ 60674 w 73137"/>
                <a:gd name="connsiteY5" fmla="*/ 793 h 22677"/>
                <a:gd name="connsiteX6" fmla="*/ 71056 w 73137"/>
                <a:gd name="connsiteY6" fmla="*/ 3727 h 22677"/>
                <a:gd name="connsiteX7" fmla="*/ 71056 w 73137"/>
                <a:gd name="connsiteY7" fmla="*/ 3746 h 22677"/>
                <a:gd name="connsiteX8" fmla="*/ 70580 w 73137"/>
                <a:gd name="connsiteY8" fmla="*/ 11842 h 226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3137" h="22677">
                  <a:moveTo>
                    <a:pt x="70580" y="11842"/>
                  </a:moveTo>
                  <a:cubicBezTo>
                    <a:pt x="69913" y="12738"/>
                    <a:pt x="69056" y="13490"/>
                    <a:pt x="68104" y="14033"/>
                  </a:cubicBezTo>
                  <a:cubicBezTo>
                    <a:pt x="47625" y="25320"/>
                    <a:pt x="22669" y="25320"/>
                    <a:pt x="2190" y="14033"/>
                  </a:cubicBezTo>
                  <a:cubicBezTo>
                    <a:pt x="-1239" y="11661"/>
                    <a:pt x="-2191" y="6918"/>
                    <a:pt x="190" y="3442"/>
                  </a:cubicBezTo>
                  <a:cubicBezTo>
                    <a:pt x="2285" y="393"/>
                    <a:pt x="6286" y="-731"/>
                    <a:pt x="9620" y="793"/>
                  </a:cubicBezTo>
                  <a:cubicBezTo>
                    <a:pt x="25526" y="9557"/>
                    <a:pt x="44767" y="9557"/>
                    <a:pt x="60674" y="793"/>
                  </a:cubicBezTo>
                  <a:cubicBezTo>
                    <a:pt x="64389" y="-1264"/>
                    <a:pt x="68960" y="50"/>
                    <a:pt x="71056" y="3727"/>
                  </a:cubicBezTo>
                  <a:cubicBezTo>
                    <a:pt x="71056" y="3727"/>
                    <a:pt x="71056" y="3737"/>
                    <a:pt x="71056" y="3746"/>
                  </a:cubicBezTo>
                  <a:cubicBezTo>
                    <a:pt x="72485" y="6318"/>
                    <a:pt x="72294" y="9452"/>
                    <a:pt x="70580" y="11842"/>
                  </a:cubicBezTo>
                  <a:close/>
                </a:path>
              </a:pathLst>
            </a:custGeom>
            <a:solidFill>
              <a:srgbClr val="303030"/>
            </a:solidFill>
            <a:ln w="9525" cap="flat">
              <a:noFill/>
              <a:prstDash val="solid"/>
              <a:miter/>
            </a:ln>
          </p:spPr>
          <p:txBody>
            <a:bodyPr rtlCol="0" anchor="ctr"/>
            <a:lstStyle/>
            <a:p>
              <a:endParaRPr lang="zh-CN" altLang="en-US">
                <a:cs typeface="+mn-ea"/>
                <a:sym typeface="+mn-lt"/>
              </a:endParaRPr>
            </a:p>
          </p:txBody>
        </p:sp>
        <p:sp>
          <p:nvSpPr>
            <p:cNvPr id="290" name="手繪多邊形: 圖案 289">
              <a:extLst>
                <a:ext uri="{FF2B5EF4-FFF2-40B4-BE49-F238E27FC236}">
                  <a16:creationId xmlns:a16="http://schemas.microsoft.com/office/drawing/2014/main" id="{718E667B-CFAC-A8F7-7771-C0E04B4EFC0E}"/>
                </a:ext>
              </a:extLst>
            </p:cNvPr>
            <p:cNvSpPr/>
            <p:nvPr/>
          </p:nvSpPr>
          <p:spPr>
            <a:xfrm flipH="1">
              <a:off x="5564501" y="2719010"/>
              <a:ext cx="67253" cy="42114"/>
            </a:xfrm>
            <a:custGeom>
              <a:avLst/>
              <a:gdLst>
                <a:gd name="connsiteX0" fmla="*/ 61836 w 67253"/>
                <a:gd name="connsiteY0" fmla="*/ 41060 h 42114"/>
                <a:gd name="connsiteX1" fmla="*/ 58597 w 67253"/>
                <a:gd name="connsiteY1" fmla="*/ 41917 h 42114"/>
                <a:gd name="connsiteX2" fmla="*/ 114 w 67253"/>
                <a:gd name="connsiteY2" fmla="*/ 11533 h 42114"/>
                <a:gd name="connsiteX3" fmla="*/ 2304 w 67253"/>
                <a:gd name="connsiteY3" fmla="*/ 1055 h 42114"/>
                <a:gd name="connsiteX4" fmla="*/ 12782 w 67253"/>
                <a:gd name="connsiteY4" fmla="*/ 3246 h 42114"/>
                <a:gd name="connsiteX5" fmla="*/ 58121 w 67253"/>
                <a:gd name="connsiteY5" fmla="*/ 26773 h 42114"/>
                <a:gd name="connsiteX6" fmla="*/ 66123 w 67253"/>
                <a:gd name="connsiteY6" fmla="*/ 33840 h 42114"/>
                <a:gd name="connsiteX7" fmla="*/ 61836 w 67253"/>
                <a:gd name="connsiteY7" fmla="*/ 41060 h 421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67253" h="42114">
                  <a:moveTo>
                    <a:pt x="61836" y="41060"/>
                  </a:moveTo>
                  <a:cubicBezTo>
                    <a:pt x="60788" y="41536"/>
                    <a:pt x="59740" y="41822"/>
                    <a:pt x="58597" y="41917"/>
                  </a:cubicBezTo>
                  <a:cubicBezTo>
                    <a:pt x="35166" y="42451"/>
                    <a:pt x="13163" y="30992"/>
                    <a:pt x="114" y="11533"/>
                  </a:cubicBezTo>
                  <a:cubicBezTo>
                    <a:pt x="-2172" y="8037"/>
                    <a:pt x="-1220" y="3341"/>
                    <a:pt x="2304" y="1055"/>
                  </a:cubicBezTo>
                  <a:cubicBezTo>
                    <a:pt x="5829" y="-1231"/>
                    <a:pt x="10496" y="-250"/>
                    <a:pt x="12782" y="3246"/>
                  </a:cubicBezTo>
                  <a:cubicBezTo>
                    <a:pt x="22879" y="18314"/>
                    <a:pt x="40023" y="27182"/>
                    <a:pt x="58121" y="26773"/>
                  </a:cubicBezTo>
                  <a:cubicBezTo>
                    <a:pt x="62312" y="26525"/>
                    <a:pt x="65837" y="29697"/>
                    <a:pt x="66123" y="33840"/>
                  </a:cubicBezTo>
                  <a:cubicBezTo>
                    <a:pt x="66217" y="36888"/>
                    <a:pt x="64598" y="39736"/>
                    <a:pt x="61836" y="41060"/>
                  </a:cubicBezTo>
                  <a:close/>
                </a:path>
              </a:pathLst>
            </a:custGeom>
            <a:solidFill>
              <a:srgbClr val="303030"/>
            </a:solidFill>
            <a:ln w="9525" cap="flat">
              <a:noFill/>
              <a:prstDash val="solid"/>
              <a:miter/>
            </a:ln>
          </p:spPr>
          <p:txBody>
            <a:bodyPr rtlCol="0" anchor="ctr"/>
            <a:lstStyle/>
            <a:p>
              <a:endParaRPr lang="zh-CN" altLang="en-US">
                <a:cs typeface="+mn-ea"/>
                <a:sym typeface="+mn-lt"/>
              </a:endParaRPr>
            </a:p>
          </p:txBody>
        </p:sp>
        <p:sp>
          <p:nvSpPr>
            <p:cNvPr id="291" name="手繪多邊形: 圖案 290">
              <a:extLst>
                <a:ext uri="{FF2B5EF4-FFF2-40B4-BE49-F238E27FC236}">
                  <a16:creationId xmlns:a16="http://schemas.microsoft.com/office/drawing/2014/main" id="{E857737C-AE2C-DB7F-5BCC-7ADA6D76D0C2}"/>
                </a:ext>
              </a:extLst>
            </p:cNvPr>
            <p:cNvSpPr/>
            <p:nvPr/>
          </p:nvSpPr>
          <p:spPr>
            <a:xfrm flipH="1">
              <a:off x="5719001" y="2833511"/>
              <a:ext cx="256294" cy="153024"/>
            </a:xfrm>
            <a:custGeom>
              <a:avLst/>
              <a:gdLst>
                <a:gd name="connsiteX0" fmla="*/ 255167 w 256294"/>
                <a:gd name="connsiteY0" fmla="*/ 49146 h 153024"/>
                <a:gd name="connsiteX1" fmla="*/ 88 w 256294"/>
                <a:gd name="connsiteY1" fmla="*/ 11046 h 153024"/>
                <a:gd name="connsiteX2" fmla="*/ -865 w 256294"/>
                <a:gd name="connsiteY2" fmla="*/ 36001 h 153024"/>
                <a:gd name="connsiteX3" fmla="*/ 17042 w 256294"/>
                <a:gd name="connsiteY3" fmla="*/ 92675 h 153024"/>
                <a:gd name="connsiteX4" fmla="*/ 165251 w 256294"/>
                <a:gd name="connsiteY4" fmla="*/ 147349 h 153024"/>
                <a:gd name="connsiteX5" fmla="*/ 255167 w 256294"/>
                <a:gd name="connsiteY5" fmla="*/ 49146 h 1530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56294" h="153024">
                  <a:moveTo>
                    <a:pt x="255167" y="49146"/>
                  </a:moveTo>
                  <a:cubicBezTo>
                    <a:pt x="179253" y="1330"/>
                    <a:pt x="86670" y="-12481"/>
                    <a:pt x="88" y="11046"/>
                  </a:cubicBezTo>
                  <a:cubicBezTo>
                    <a:pt x="-1056" y="19313"/>
                    <a:pt x="-1436" y="27676"/>
                    <a:pt x="-865" y="36001"/>
                  </a:cubicBezTo>
                  <a:cubicBezTo>
                    <a:pt x="1040" y="55947"/>
                    <a:pt x="7137" y="75263"/>
                    <a:pt x="17042" y="92675"/>
                  </a:cubicBezTo>
                  <a:cubicBezTo>
                    <a:pt x="48856" y="141786"/>
                    <a:pt x="109149" y="164055"/>
                    <a:pt x="165251" y="147349"/>
                  </a:cubicBezTo>
                  <a:cubicBezTo>
                    <a:pt x="235260" y="126298"/>
                    <a:pt x="254310" y="52956"/>
                    <a:pt x="255167" y="49146"/>
                  </a:cubicBezTo>
                  <a:close/>
                </a:path>
              </a:pathLst>
            </a:custGeom>
            <a:solidFill>
              <a:srgbClr val="FF4747"/>
            </a:solidFill>
            <a:ln w="9525" cap="flat">
              <a:noFill/>
              <a:prstDash val="solid"/>
              <a:miter/>
            </a:ln>
          </p:spPr>
          <p:txBody>
            <a:bodyPr rtlCol="0" anchor="ctr"/>
            <a:lstStyle/>
            <a:p>
              <a:endParaRPr lang="zh-CN" altLang="en-US">
                <a:cs typeface="+mn-ea"/>
                <a:sym typeface="+mn-lt"/>
              </a:endParaRPr>
            </a:p>
          </p:txBody>
        </p:sp>
        <p:sp>
          <p:nvSpPr>
            <p:cNvPr id="292" name="手繪多邊形: 圖案 291">
              <a:extLst>
                <a:ext uri="{FF2B5EF4-FFF2-40B4-BE49-F238E27FC236}">
                  <a16:creationId xmlns:a16="http://schemas.microsoft.com/office/drawing/2014/main" id="{34C90614-6B67-76F1-1C30-7C29FE5A4BC1}"/>
                </a:ext>
              </a:extLst>
            </p:cNvPr>
            <p:cNvSpPr/>
            <p:nvPr/>
          </p:nvSpPr>
          <p:spPr>
            <a:xfrm flipH="1">
              <a:off x="5948794" y="2520964"/>
              <a:ext cx="92946" cy="62230"/>
            </a:xfrm>
            <a:custGeom>
              <a:avLst/>
              <a:gdLst>
                <a:gd name="connsiteX0" fmla="*/ 1191 w 92946"/>
                <a:gd name="connsiteY0" fmla="*/ 13078 h 62230"/>
                <a:gd name="connsiteX1" fmla="*/ -1095 w 92946"/>
                <a:gd name="connsiteY1" fmla="*/ 8506 h 62230"/>
                <a:gd name="connsiteX2" fmla="*/ 5669 w 92946"/>
                <a:gd name="connsiteY2" fmla="*/ 124 h 62230"/>
                <a:gd name="connsiteX3" fmla="*/ 91394 w 92946"/>
                <a:gd name="connsiteY3" fmla="*/ 52131 h 62230"/>
                <a:gd name="connsiteX4" fmla="*/ 87107 w 92946"/>
                <a:gd name="connsiteY4" fmla="*/ 61656 h 62230"/>
                <a:gd name="connsiteX5" fmla="*/ 77582 w 92946"/>
                <a:gd name="connsiteY5" fmla="*/ 57369 h 62230"/>
                <a:gd name="connsiteX6" fmla="*/ 7478 w 92946"/>
                <a:gd name="connsiteY6" fmla="*/ 14983 h 62230"/>
                <a:gd name="connsiteX7" fmla="*/ 1191 w 92946"/>
                <a:gd name="connsiteY7" fmla="*/ 13078 h 622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92946" h="62230">
                  <a:moveTo>
                    <a:pt x="1191" y="13078"/>
                  </a:moveTo>
                  <a:cubicBezTo>
                    <a:pt x="-141" y="11887"/>
                    <a:pt x="-904" y="10259"/>
                    <a:pt x="-1095" y="8506"/>
                  </a:cubicBezTo>
                  <a:cubicBezTo>
                    <a:pt x="-1475" y="4344"/>
                    <a:pt x="1477" y="619"/>
                    <a:pt x="5669" y="124"/>
                  </a:cubicBezTo>
                  <a:cubicBezTo>
                    <a:pt x="42531" y="-2981"/>
                    <a:pt x="77106" y="18022"/>
                    <a:pt x="91394" y="52131"/>
                  </a:cubicBezTo>
                  <a:cubicBezTo>
                    <a:pt x="92728" y="55941"/>
                    <a:pt x="90822" y="60150"/>
                    <a:pt x="87107" y="61656"/>
                  </a:cubicBezTo>
                  <a:cubicBezTo>
                    <a:pt x="83297" y="62922"/>
                    <a:pt x="79202" y="61055"/>
                    <a:pt x="77582" y="57369"/>
                  </a:cubicBezTo>
                  <a:cubicBezTo>
                    <a:pt x="65962" y="29451"/>
                    <a:pt x="37577" y="12287"/>
                    <a:pt x="7478" y="14983"/>
                  </a:cubicBezTo>
                  <a:cubicBezTo>
                    <a:pt x="5192" y="15316"/>
                    <a:pt x="2906" y="14621"/>
                    <a:pt x="1191" y="13078"/>
                  </a:cubicBezTo>
                  <a:close/>
                </a:path>
              </a:pathLst>
            </a:custGeom>
            <a:solidFill>
              <a:srgbClr val="303030"/>
            </a:solidFill>
            <a:ln w="9525" cap="flat">
              <a:noFill/>
              <a:prstDash val="solid"/>
              <a:miter/>
            </a:ln>
          </p:spPr>
          <p:txBody>
            <a:bodyPr rtlCol="0" anchor="ctr"/>
            <a:lstStyle/>
            <a:p>
              <a:endParaRPr lang="zh-CN" altLang="en-US">
                <a:cs typeface="+mn-ea"/>
                <a:sym typeface="+mn-lt"/>
              </a:endParaRPr>
            </a:p>
          </p:txBody>
        </p:sp>
        <p:sp>
          <p:nvSpPr>
            <p:cNvPr id="293" name="手繪多邊形: 圖案 292">
              <a:extLst>
                <a:ext uri="{FF2B5EF4-FFF2-40B4-BE49-F238E27FC236}">
                  <a16:creationId xmlns:a16="http://schemas.microsoft.com/office/drawing/2014/main" id="{4D0601F4-E159-B5B3-709D-ADBB39FD9180}"/>
                </a:ext>
              </a:extLst>
            </p:cNvPr>
            <p:cNvSpPr/>
            <p:nvPr/>
          </p:nvSpPr>
          <p:spPr>
            <a:xfrm flipH="1">
              <a:off x="5559845" y="2594729"/>
              <a:ext cx="105389" cy="31553"/>
            </a:xfrm>
            <a:custGeom>
              <a:avLst/>
              <a:gdLst>
                <a:gd name="connsiteX0" fmla="*/ 98554 w 105389"/>
                <a:gd name="connsiteY0" fmla="*/ 27419 h 31553"/>
                <a:gd name="connsiteX1" fmla="*/ 92173 w 105389"/>
                <a:gd name="connsiteY1" fmla="*/ 26372 h 31553"/>
                <a:gd name="connsiteX2" fmla="*/ 10258 w 105389"/>
                <a:gd name="connsiteY2" fmla="*/ 30372 h 31553"/>
                <a:gd name="connsiteX3" fmla="*/ -125 w 105389"/>
                <a:gd name="connsiteY3" fmla="*/ 27534 h 31553"/>
                <a:gd name="connsiteX4" fmla="*/ 733 w 105389"/>
                <a:gd name="connsiteY4" fmla="*/ 18752 h 31553"/>
                <a:gd name="connsiteX5" fmla="*/ 101031 w 105389"/>
                <a:gd name="connsiteY5" fmla="*/ 13894 h 31553"/>
                <a:gd name="connsiteX6" fmla="*/ 102841 w 105389"/>
                <a:gd name="connsiteY6" fmla="*/ 24514 h 31553"/>
                <a:gd name="connsiteX7" fmla="*/ 98840 w 105389"/>
                <a:gd name="connsiteY7" fmla="*/ 27419 h 315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05389" h="31553">
                  <a:moveTo>
                    <a:pt x="98554" y="27419"/>
                  </a:moveTo>
                  <a:cubicBezTo>
                    <a:pt x="96363" y="28039"/>
                    <a:pt x="94077" y="27648"/>
                    <a:pt x="92173" y="26372"/>
                  </a:cubicBezTo>
                  <a:cubicBezTo>
                    <a:pt x="66931" y="9712"/>
                    <a:pt x="33785" y="11332"/>
                    <a:pt x="10258" y="30372"/>
                  </a:cubicBezTo>
                  <a:cubicBezTo>
                    <a:pt x="6639" y="32458"/>
                    <a:pt x="1971" y="31182"/>
                    <a:pt x="-125" y="27534"/>
                  </a:cubicBezTo>
                  <a:cubicBezTo>
                    <a:pt x="-1743" y="24714"/>
                    <a:pt x="-1363" y="21199"/>
                    <a:pt x="733" y="18752"/>
                  </a:cubicBezTo>
                  <a:cubicBezTo>
                    <a:pt x="29498" y="-4566"/>
                    <a:pt x="70074" y="-6528"/>
                    <a:pt x="101031" y="13894"/>
                  </a:cubicBezTo>
                  <a:cubicBezTo>
                    <a:pt x="104459" y="16313"/>
                    <a:pt x="105317" y="21076"/>
                    <a:pt x="102841" y="24514"/>
                  </a:cubicBezTo>
                  <a:cubicBezTo>
                    <a:pt x="101889" y="25905"/>
                    <a:pt x="100460" y="26924"/>
                    <a:pt x="98840" y="27419"/>
                  </a:cubicBezTo>
                  <a:close/>
                </a:path>
              </a:pathLst>
            </a:custGeom>
            <a:solidFill>
              <a:srgbClr val="303030"/>
            </a:solidFill>
            <a:ln w="9525" cap="flat">
              <a:noFill/>
              <a:prstDash val="solid"/>
              <a:miter/>
            </a:ln>
          </p:spPr>
          <p:txBody>
            <a:bodyPr rtlCol="0" anchor="ctr"/>
            <a:lstStyle/>
            <a:p>
              <a:endParaRPr lang="zh-CN" altLang="en-US">
                <a:cs typeface="+mn-ea"/>
                <a:sym typeface="+mn-lt"/>
              </a:endParaRPr>
            </a:p>
          </p:txBody>
        </p:sp>
        <p:sp>
          <p:nvSpPr>
            <p:cNvPr id="294" name="手繪多邊形: 圖案 293">
              <a:extLst>
                <a:ext uri="{FF2B5EF4-FFF2-40B4-BE49-F238E27FC236}">
                  <a16:creationId xmlns:a16="http://schemas.microsoft.com/office/drawing/2014/main" id="{E9AF0E58-C2EF-C7C4-63EC-150CBDA2EA24}"/>
                </a:ext>
              </a:extLst>
            </p:cNvPr>
            <p:cNvSpPr/>
            <p:nvPr/>
          </p:nvSpPr>
          <p:spPr>
            <a:xfrm flipH="1">
              <a:off x="5170010" y="2854224"/>
              <a:ext cx="232647" cy="234272"/>
            </a:xfrm>
            <a:custGeom>
              <a:avLst/>
              <a:gdLst>
                <a:gd name="connsiteX0" fmla="*/ 9142 w 232647"/>
                <a:gd name="connsiteY0" fmla="*/ 91775 h 234272"/>
                <a:gd name="connsiteX1" fmla="*/ 99153 w 232647"/>
                <a:gd name="connsiteY1" fmla="*/ 4335 h 234272"/>
                <a:gd name="connsiteX2" fmla="*/ 219930 w 232647"/>
                <a:gd name="connsiteY2" fmla="*/ 59485 h 234272"/>
                <a:gd name="connsiteX3" fmla="*/ 205548 w 232647"/>
                <a:gd name="connsiteY3" fmla="*/ 184643 h 234272"/>
                <a:gd name="connsiteX4" fmla="*/ 127443 w 232647"/>
                <a:gd name="connsiteY4" fmla="*/ 231506 h 234272"/>
                <a:gd name="connsiteX5" fmla="*/ 14095 w 232647"/>
                <a:gd name="connsiteY5" fmla="*/ 198455 h 234272"/>
                <a:gd name="connsiteX6" fmla="*/ 9524 w 232647"/>
                <a:gd name="connsiteY6" fmla="*/ 91965 h 2342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32647" h="234272">
                  <a:moveTo>
                    <a:pt x="9142" y="91775"/>
                  </a:moveTo>
                  <a:cubicBezTo>
                    <a:pt x="22858" y="51579"/>
                    <a:pt x="60387" y="18813"/>
                    <a:pt x="99153" y="4335"/>
                  </a:cubicBezTo>
                  <a:cubicBezTo>
                    <a:pt x="142683" y="-11762"/>
                    <a:pt x="200690" y="17194"/>
                    <a:pt x="219930" y="59485"/>
                  </a:cubicBezTo>
                  <a:cubicBezTo>
                    <a:pt x="239551" y="100509"/>
                    <a:pt x="233932" y="149134"/>
                    <a:pt x="205548" y="184643"/>
                  </a:cubicBezTo>
                  <a:cubicBezTo>
                    <a:pt x="185926" y="209085"/>
                    <a:pt x="158209" y="225706"/>
                    <a:pt x="127443" y="231506"/>
                  </a:cubicBezTo>
                  <a:cubicBezTo>
                    <a:pt x="86485" y="239917"/>
                    <a:pt x="44099" y="227544"/>
                    <a:pt x="14095" y="198455"/>
                  </a:cubicBezTo>
                  <a:cubicBezTo>
                    <a:pt x="-6956" y="177404"/>
                    <a:pt x="-3907" y="131303"/>
                    <a:pt x="9524" y="91965"/>
                  </a:cubicBezTo>
                </a:path>
              </a:pathLst>
            </a:custGeom>
            <a:solidFill>
              <a:srgbClr val="FFB9B0"/>
            </a:solidFill>
            <a:ln w="9525" cap="flat">
              <a:noFill/>
              <a:prstDash val="solid"/>
              <a:miter/>
            </a:ln>
          </p:spPr>
          <p:txBody>
            <a:bodyPr rtlCol="0" anchor="ctr"/>
            <a:lstStyle/>
            <a:p>
              <a:endParaRPr lang="zh-CN" altLang="en-US">
                <a:cs typeface="+mn-ea"/>
                <a:sym typeface="+mn-lt"/>
              </a:endParaRPr>
            </a:p>
          </p:txBody>
        </p:sp>
        <p:sp>
          <p:nvSpPr>
            <p:cNvPr id="295" name="手繪多邊形: 圖案 294">
              <a:extLst>
                <a:ext uri="{FF2B5EF4-FFF2-40B4-BE49-F238E27FC236}">
                  <a16:creationId xmlns:a16="http://schemas.microsoft.com/office/drawing/2014/main" id="{D99EA042-ED79-5412-6F5D-A7D3BD155B73}"/>
                </a:ext>
              </a:extLst>
            </p:cNvPr>
            <p:cNvSpPr/>
            <p:nvPr/>
          </p:nvSpPr>
          <p:spPr>
            <a:xfrm flipH="1">
              <a:off x="5222896" y="2911417"/>
              <a:ext cx="103523" cy="124434"/>
            </a:xfrm>
            <a:custGeom>
              <a:avLst/>
              <a:gdLst>
                <a:gd name="connsiteX0" fmla="*/ 21010 w 103523"/>
                <a:gd name="connsiteY0" fmla="*/ 120497 h 124434"/>
                <a:gd name="connsiteX1" fmla="*/ -802 w 103523"/>
                <a:gd name="connsiteY1" fmla="*/ 83731 h 124434"/>
                <a:gd name="connsiteX2" fmla="*/ 35107 w 103523"/>
                <a:gd name="connsiteY2" fmla="*/ 53994 h 124434"/>
                <a:gd name="connsiteX3" fmla="*/ 37965 w 103523"/>
                <a:gd name="connsiteY3" fmla="*/ 54394 h 124434"/>
                <a:gd name="connsiteX4" fmla="*/ 63492 w 103523"/>
                <a:gd name="connsiteY4" fmla="*/ 70967 h 124434"/>
                <a:gd name="connsiteX5" fmla="*/ 65873 w 103523"/>
                <a:gd name="connsiteY5" fmla="*/ 94780 h 124434"/>
                <a:gd name="connsiteX6" fmla="*/ 57967 w 103523"/>
                <a:gd name="connsiteY6" fmla="*/ 98209 h 124434"/>
                <a:gd name="connsiteX7" fmla="*/ 54539 w 103523"/>
                <a:gd name="connsiteY7" fmla="*/ 90208 h 124434"/>
                <a:gd name="connsiteX8" fmla="*/ 52919 w 103523"/>
                <a:gd name="connsiteY8" fmla="*/ 77159 h 124434"/>
                <a:gd name="connsiteX9" fmla="*/ 36441 w 103523"/>
                <a:gd name="connsiteY9" fmla="*/ 66586 h 124434"/>
                <a:gd name="connsiteX10" fmla="*/ 11771 w 103523"/>
                <a:gd name="connsiteY10" fmla="*/ 82254 h 124434"/>
                <a:gd name="connsiteX11" fmla="*/ 11295 w 103523"/>
                <a:gd name="connsiteY11" fmla="*/ 85636 h 124434"/>
                <a:gd name="connsiteX12" fmla="*/ 25582 w 103523"/>
                <a:gd name="connsiteY12" fmla="*/ 109448 h 124434"/>
                <a:gd name="connsiteX13" fmla="*/ 54825 w 103523"/>
                <a:gd name="connsiteY13" fmla="*/ 109448 h 124434"/>
                <a:gd name="connsiteX14" fmla="*/ 77017 w 103523"/>
                <a:gd name="connsiteY14" fmla="*/ 93065 h 124434"/>
                <a:gd name="connsiteX15" fmla="*/ 86542 w 103523"/>
                <a:gd name="connsiteY15" fmla="*/ 36487 h 124434"/>
                <a:gd name="connsiteX16" fmla="*/ 39774 w 103523"/>
                <a:gd name="connsiteY16" fmla="*/ 13341 h 124434"/>
                <a:gd name="connsiteX17" fmla="*/ 31488 w 103523"/>
                <a:gd name="connsiteY17" fmla="*/ 10493 h 124434"/>
                <a:gd name="connsiteX18" fmla="*/ 34346 w 103523"/>
                <a:gd name="connsiteY18" fmla="*/ 2216 h 124434"/>
                <a:gd name="connsiteX19" fmla="*/ 35775 w 103523"/>
                <a:gd name="connsiteY19" fmla="*/ 1720 h 124434"/>
                <a:gd name="connsiteX20" fmla="*/ 97781 w 103523"/>
                <a:gd name="connsiteY20" fmla="*/ 31534 h 124434"/>
                <a:gd name="connsiteX21" fmla="*/ 87209 w 103523"/>
                <a:gd name="connsiteY21" fmla="*/ 100400 h 124434"/>
                <a:gd name="connsiteX22" fmla="*/ 59681 w 103523"/>
                <a:gd name="connsiteY22" fmla="*/ 120878 h 124434"/>
                <a:gd name="connsiteX23" fmla="*/ 21010 w 103523"/>
                <a:gd name="connsiteY23" fmla="*/ 120497 h 1244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103523" h="124434">
                  <a:moveTo>
                    <a:pt x="21010" y="120497"/>
                  </a:moveTo>
                  <a:cubicBezTo>
                    <a:pt x="6057" y="114859"/>
                    <a:pt x="-2993" y="99580"/>
                    <a:pt x="-802" y="83731"/>
                  </a:cubicBezTo>
                  <a:cubicBezTo>
                    <a:pt x="913" y="65605"/>
                    <a:pt x="17010" y="52298"/>
                    <a:pt x="35107" y="53994"/>
                  </a:cubicBezTo>
                  <a:cubicBezTo>
                    <a:pt x="36060" y="54089"/>
                    <a:pt x="37013" y="54222"/>
                    <a:pt x="37965" y="54394"/>
                  </a:cubicBezTo>
                  <a:cubicBezTo>
                    <a:pt x="48538" y="55746"/>
                    <a:pt x="57967" y="61842"/>
                    <a:pt x="63492" y="70967"/>
                  </a:cubicBezTo>
                  <a:cubicBezTo>
                    <a:pt x="67969" y="78101"/>
                    <a:pt x="68826" y="86903"/>
                    <a:pt x="65873" y="94780"/>
                  </a:cubicBezTo>
                  <a:cubicBezTo>
                    <a:pt x="64635" y="97904"/>
                    <a:pt x="61110" y="99447"/>
                    <a:pt x="57967" y="98209"/>
                  </a:cubicBezTo>
                  <a:cubicBezTo>
                    <a:pt x="54825" y="96932"/>
                    <a:pt x="53300" y="93360"/>
                    <a:pt x="54539" y="90208"/>
                  </a:cubicBezTo>
                  <a:cubicBezTo>
                    <a:pt x="55968" y="85836"/>
                    <a:pt x="55396" y="81035"/>
                    <a:pt x="52919" y="77159"/>
                  </a:cubicBezTo>
                  <a:cubicBezTo>
                    <a:pt x="49299" y="71291"/>
                    <a:pt x="43299" y="67395"/>
                    <a:pt x="36441" y="66586"/>
                  </a:cubicBezTo>
                  <a:cubicBezTo>
                    <a:pt x="25296" y="64100"/>
                    <a:pt x="14248" y="71110"/>
                    <a:pt x="11771" y="82254"/>
                  </a:cubicBezTo>
                  <a:cubicBezTo>
                    <a:pt x="11485" y="83359"/>
                    <a:pt x="11390" y="84493"/>
                    <a:pt x="11295" y="85636"/>
                  </a:cubicBezTo>
                  <a:cubicBezTo>
                    <a:pt x="9961" y="95923"/>
                    <a:pt x="15867" y="105781"/>
                    <a:pt x="25582" y="109448"/>
                  </a:cubicBezTo>
                  <a:cubicBezTo>
                    <a:pt x="35012" y="112963"/>
                    <a:pt x="45394" y="112963"/>
                    <a:pt x="54825" y="109448"/>
                  </a:cubicBezTo>
                  <a:cubicBezTo>
                    <a:pt x="63587" y="106077"/>
                    <a:pt x="71207" y="100418"/>
                    <a:pt x="77017" y="93065"/>
                  </a:cubicBezTo>
                  <a:cubicBezTo>
                    <a:pt x="89876" y="77187"/>
                    <a:pt x="93496" y="55708"/>
                    <a:pt x="86542" y="36487"/>
                  </a:cubicBezTo>
                  <a:cubicBezTo>
                    <a:pt x="78827" y="18294"/>
                    <a:pt x="58920" y="8474"/>
                    <a:pt x="39774" y="13341"/>
                  </a:cubicBezTo>
                  <a:cubicBezTo>
                    <a:pt x="36727" y="14836"/>
                    <a:pt x="33012" y="13560"/>
                    <a:pt x="31488" y="10493"/>
                  </a:cubicBezTo>
                  <a:cubicBezTo>
                    <a:pt x="29963" y="7417"/>
                    <a:pt x="31297" y="3711"/>
                    <a:pt x="34346" y="2216"/>
                  </a:cubicBezTo>
                  <a:cubicBezTo>
                    <a:pt x="34821" y="1987"/>
                    <a:pt x="35298" y="1825"/>
                    <a:pt x="35775" y="1720"/>
                  </a:cubicBezTo>
                  <a:cubicBezTo>
                    <a:pt x="61015" y="-5252"/>
                    <a:pt x="87495" y="7483"/>
                    <a:pt x="97781" y="31534"/>
                  </a:cubicBezTo>
                  <a:cubicBezTo>
                    <a:pt x="106640" y="54756"/>
                    <a:pt x="102544" y="80892"/>
                    <a:pt x="87209" y="100400"/>
                  </a:cubicBezTo>
                  <a:cubicBezTo>
                    <a:pt x="80065" y="109572"/>
                    <a:pt x="70540" y="116649"/>
                    <a:pt x="59681" y="120878"/>
                  </a:cubicBezTo>
                  <a:cubicBezTo>
                    <a:pt x="47204" y="125507"/>
                    <a:pt x="33393" y="125374"/>
                    <a:pt x="21010" y="120497"/>
                  </a:cubicBezTo>
                  <a:close/>
                </a:path>
              </a:pathLst>
            </a:custGeom>
            <a:solidFill>
              <a:srgbClr val="FF9666"/>
            </a:solidFill>
            <a:ln w="9525" cap="flat">
              <a:noFill/>
              <a:prstDash val="solid"/>
              <a:miter/>
            </a:ln>
          </p:spPr>
          <p:txBody>
            <a:bodyPr rtlCol="0" anchor="ctr"/>
            <a:lstStyle/>
            <a:p>
              <a:endParaRPr lang="zh-CN" altLang="en-US">
                <a:cs typeface="+mn-ea"/>
                <a:sym typeface="+mn-lt"/>
              </a:endParaRPr>
            </a:p>
          </p:txBody>
        </p:sp>
        <p:sp>
          <p:nvSpPr>
            <p:cNvPr id="296" name="手繪多邊形: 圖案 295">
              <a:extLst>
                <a:ext uri="{FF2B5EF4-FFF2-40B4-BE49-F238E27FC236}">
                  <a16:creationId xmlns:a16="http://schemas.microsoft.com/office/drawing/2014/main" id="{13C34A98-E0ED-67A9-479E-0DDE3D434E1E}"/>
                </a:ext>
              </a:extLst>
            </p:cNvPr>
            <p:cNvSpPr/>
            <p:nvPr/>
          </p:nvSpPr>
          <p:spPr>
            <a:xfrm flipH="1">
              <a:off x="5764811" y="2861804"/>
              <a:ext cx="166370" cy="110502"/>
            </a:xfrm>
            <a:custGeom>
              <a:avLst/>
              <a:gdLst>
                <a:gd name="connsiteX0" fmla="*/ 165239 w 166370"/>
                <a:gd name="connsiteY0" fmla="*/ 48856 h 110502"/>
                <a:gd name="connsiteX1" fmla="*/ 152094 w 166370"/>
                <a:gd name="connsiteY1" fmla="*/ 26282 h 110502"/>
                <a:gd name="connsiteX2" fmla="*/ 126567 w 166370"/>
                <a:gd name="connsiteY2" fmla="*/ 13518 h 110502"/>
                <a:gd name="connsiteX3" fmla="*/ 44938 w 166370"/>
                <a:gd name="connsiteY3" fmla="*/ 1517 h 110502"/>
                <a:gd name="connsiteX4" fmla="*/ -592 w 166370"/>
                <a:gd name="connsiteY4" fmla="*/ 53619 h 110502"/>
                <a:gd name="connsiteX5" fmla="*/ 50271 w 166370"/>
                <a:gd name="connsiteY5" fmla="*/ 103720 h 110502"/>
                <a:gd name="connsiteX6" fmla="*/ 128853 w 166370"/>
                <a:gd name="connsiteY6" fmla="*/ 97624 h 110502"/>
                <a:gd name="connsiteX7" fmla="*/ 165239 w 166370"/>
                <a:gd name="connsiteY7" fmla="*/ 48856 h 1105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66370" h="110502">
                  <a:moveTo>
                    <a:pt x="165239" y="48856"/>
                  </a:moveTo>
                  <a:cubicBezTo>
                    <a:pt x="163905" y="39931"/>
                    <a:pt x="159238" y="31854"/>
                    <a:pt x="152094" y="26282"/>
                  </a:cubicBezTo>
                  <a:cubicBezTo>
                    <a:pt x="144283" y="20738"/>
                    <a:pt x="135712" y="16433"/>
                    <a:pt x="126567" y="13518"/>
                  </a:cubicBezTo>
                  <a:cubicBezTo>
                    <a:pt x="100373" y="3993"/>
                    <a:pt x="71703" y="-3722"/>
                    <a:pt x="44938" y="1517"/>
                  </a:cubicBezTo>
                  <a:cubicBezTo>
                    <a:pt x="18172" y="6756"/>
                    <a:pt x="-4973" y="28854"/>
                    <a:pt x="-592" y="53619"/>
                  </a:cubicBezTo>
                  <a:cubicBezTo>
                    <a:pt x="3314" y="76098"/>
                    <a:pt x="26364" y="95433"/>
                    <a:pt x="50271" y="103720"/>
                  </a:cubicBezTo>
                  <a:cubicBezTo>
                    <a:pt x="75894" y="114321"/>
                    <a:pt x="105135" y="112064"/>
                    <a:pt x="128853" y="97624"/>
                  </a:cubicBezTo>
                  <a:cubicBezTo>
                    <a:pt x="150475" y="85051"/>
                    <a:pt x="165525" y="65430"/>
                    <a:pt x="165239" y="48856"/>
                  </a:cubicBezTo>
                </a:path>
              </a:pathLst>
            </a:custGeom>
            <a:solidFill>
              <a:srgbClr val="FF7661"/>
            </a:solidFill>
            <a:ln w="9525" cap="flat">
              <a:noFill/>
              <a:prstDash val="solid"/>
              <a:miter/>
            </a:ln>
          </p:spPr>
          <p:txBody>
            <a:bodyPr rtlCol="0" anchor="ctr"/>
            <a:lstStyle/>
            <a:p>
              <a:endParaRPr lang="zh-CN" altLang="en-US">
                <a:cs typeface="+mn-ea"/>
                <a:sym typeface="+mn-lt"/>
              </a:endParaRPr>
            </a:p>
          </p:txBody>
        </p:sp>
        <p:sp>
          <p:nvSpPr>
            <p:cNvPr id="297" name="手繪多邊形: 圖案 296">
              <a:extLst>
                <a:ext uri="{FF2B5EF4-FFF2-40B4-BE49-F238E27FC236}">
                  <a16:creationId xmlns:a16="http://schemas.microsoft.com/office/drawing/2014/main" id="{F89CFECF-AF1D-E6A9-BD99-B27895507F93}"/>
                </a:ext>
              </a:extLst>
            </p:cNvPr>
            <p:cNvSpPr/>
            <p:nvPr/>
          </p:nvSpPr>
          <p:spPr>
            <a:xfrm flipH="1">
              <a:off x="5553170" y="1976893"/>
              <a:ext cx="90806" cy="108415"/>
            </a:xfrm>
            <a:custGeom>
              <a:avLst/>
              <a:gdLst>
                <a:gd name="connsiteX0" fmla="*/ 89679 w 90806"/>
                <a:gd name="connsiteY0" fmla="*/ 103378 h 108415"/>
                <a:gd name="connsiteX1" fmla="*/ 12813 w 90806"/>
                <a:gd name="connsiteY1" fmla="*/ 4223 h 108415"/>
                <a:gd name="connsiteX2" fmla="*/ 52912 w 90806"/>
                <a:gd name="connsiteY2" fmla="*/ 108236 h 108415"/>
              </a:gdLst>
              <a:ahLst/>
              <a:cxnLst>
                <a:cxn ang="0">
                  <a:pos x="connsiteX0" y="connsiteY0"/>
                </a:cxn>
                <a:cxn ang="0">
                  <a:pos x="connsiteX1" y="connsiteY1"/>
                </a:cxn>
                <a:cxn ang="0">
                  <a:pos x="connsiteX2" y="connsiteY2"/>
                </a:cxn>
              </a:cxnLst>
              <a:rect l="l" t="t" r="r" b="b"/>
              <a:pathLst>
                <a:path w="90806" h="108415">
                  <a:moveTo>
                    <a:pt x="89679" y="103378"/>
                  </a:moveTo>
                  <a:cubicBezTo>
                    <a:pt x="89679" y="103378"/>
                    <a:pt x="59866" y="-25304"/>
                    <a:pt x="12813" y="4223"/>
                  </a:cubicBezTo>
                  <a:cubicBezTo>
                    <a:pt x="-34242" y="33751"/>
                    <a:pt x="52912" y="108236"/>
                    <a:pt x="52912" y="108236"/>
                  </a:cubicBezTo>
                  <a:close/>
                </a:path>
              </a:pathLst>
            </a:custGeom>
            <a:solidFill>
              <a:srgbClr val="303030"/>
            </a:solidFill>
            <a:ln w="9525" cap="flat">
              <a:noFill/>
              <a:prstDash val="solid"/>
              <a:miter/>
            </a:ln>
          </p:spPr>
          <p:txBody>
            <a:bodyPr rtlCol="0" anchor="ctr"/>
            <a:lstStyle/>
            <a:p>
              <a:endParaRPr lang="zh-CN" altLang="en-US">
                <a:cs typeface="+mn-ea"/>
                <a:sym typeface="+mn-lt"/>
              </a:endParaRPr>
            </a:p>
          </p:txBody>
        </p:sp>
        <p:sp>
          <p:nvSpPr>
            <p:cNvPr id="298" name="手繪多邊形: 圖案 297">
              <a:extLst>
                <a:ext uri="{FF2B5EF4-FFF2-40B4-BE49-F238E27FC236}">
                  <a16:creationId xmlns:a16="http://schemas.microsoft.com/office/drawing/2014/main" id="{442FAA35-674E-9CFB-5E85-0BFB89EF82FE}"/>
                </a:ext>
              </a:extLst>
            </p:cNvPr>
            <p:cNvSpPr/>
            <p:nvPr/>
          </p:nvSpPr>
          <p:spPr>
            <a:xfrm flipH="1">
              <a:off x="5428105" y="2022631"/>
              <a:ext cx="125065" cy="64867"/>
            </a:xfrm>
            <a:custGeom>
              <a:avLst/>
              <a:gdLst>
                <a:gd name="connsiteX0" fmla="*/ 23828 w 125065"/>
                <a:gd name="connsiteY0" fmla="*/ 64689 h 64867"/>
                <a:gd name="connsiteX1" fmla="*/ 123270 w 125065"/>
                <a:gd name="connsiteY1" fmla="*/ 21350 h 64867"/>
                <a:gd name="connsiteX2" fmla="*/ -1128 w 125065"/>
                <a:gd name="connsiteY2" fmla="*/ 57640 h 64867"/>
              </a:gdLst>
              <a:ahLst/>
              <a:cxnLst>
                <a:cxn ang="0">
                  <a:pos x="connsiteX0" y="connsiteY0"/>
                </a:cxn>
                <a:cxn ang="0">
                  <a:pos x="connsiteX1" y="connsiteY1"/>
                </a:cxn>
                <a:cxn ang="0">
                  <a:pos x="connsiteX2" y="connsiteY2"/>
                </a:cxn>
              </a:cxnLst>
              <a:rect l="l" t="t" r="r" b="b"/>
              <a:pathLst>
                <a:path w="125065" h="64867">
                  <a:moveTo>
                    <a:pt x="23828" y="64689"/>
                  </a:moveTo>
                  <a:cubicBezTo>
                    <a:pt x="23828" y="64689"/>
                    <a:pt x="133461" y="59259"/>
                    <a:pt x="123270" y="21350"/>
                  </a:cubicBezTo>
                  <a:cubicBezTo>
                    <a:pt x="113077" y="-16560"/>
                    <a:pt x="34496" y="-4368"/>
                    <a:pt x="-1128" y="57640"/>
                  </a:cubicBezTo>
                  <a:close/>
                </a:path>
              </a:pathLst>
            </a:custGeom>
            <a:solidFill>
              <a:srgbClr val="303030"/>
            </a:solidFill>
            <a:ln w="9525" cap="flat">
              <a:noFill/>
              <a:prstDash val="solid"/>
              <a:miter/>
            </a:ln>
          </p:spPr>
          <p:txBody>
            <a:bodyPr rtlCol="0" anchor="ctr"/>
            <a:lstStyle/>
            <a:p>
              <a:endParaRPr lang="zh-CN" altLang="en-US">
                <a:cs typeface="+mn-ea"/>
                <a:sym typeface="+mn-lt"/>
              </a:endParaRPr>
            </a:p>
          </p:txBody>
        </p:sp>
        <p:sp>
          <p:nvSpPr>
            <p:cNvPr id="299" name="手繪多邊形: 圖案 298">
              <a:extLst>
                <a:ext uri="{FF2B5EF4-FFF2-40B4-BE49-F238E27FC236}">
                  <a16:creationId xmlns:a16="http://schemas.microsoft.com/office/drawing/2014/main" id="{31E9F44A-79A0-9494-D37E-086AB9AD3BC9}"/>
                </a:ext>
              </a:extLst>
            </p:cNvPr>
            <p:cNvSpPr/>
            <p:nvPr/>
          </p:nvSpPr>
          <p:spPr>
            <a:xfrm rot="5148600" flipH="1">
              <a:off x="5959171" y="1844534"/>
              <a:ext cx="371474" cy="400049"/>
            </a:xfrm>
            <a:custGeom>
              <a:avLst/>
              <a:gdLst>
                <a:gd name="connsiteX0" fmla="*/ 370348 w 371474"/>
                <a:gd name="connsiteY0" fmla="*/ 199846 h 400049"/>
                <a:gd name="connsiteX1" fmla="*/ 184610 w 371474"/>
                <a:gd name="connsiteY1" fmla="*/ 399871 h 400049"/>
                <a:gd name="connsiteX2" fmla="*/ -1127 w 371474"/>
                <a:gd name="connsiteY2" fmla="*/ 199846 h 400049"/>
                <a:gd name="connsiteX3" fmla="*/ 184610 w 371474"/>
                <a:gd name="connsiteY3" fmla="*/ -179 h 400049"/>
                <a:gd name="connsiteX4" fmla="*/ 370348 w 371474"/>
                <a:gd name="connsiteY4" fmla="*/ 199846 h 40004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71474" h="400049">
                  <a:moveTo>
                    <a:pt x="370348" y="199846"/>
                  </a:moveTo>
                  <a:cubicBezTo>
                    <a:pt x="370348" y="310317"/>
                    <a:pt x="287190" y="399871"/>
                    <a:pt x="184610" y="399871"/>
                  </a:cubicBezTo>
                  <a:cubicBezTo>
                    <a:pt x="82030" y="399871"/>
                    <a:pt x="-1127" y="310317"/>
                    <a:pt x="-1127" y="199846"/>
                  </a:cubicBezTo>
                  <a:cubicBezTo>
                    <a:pt x="-1127" y="89375"/>
                    <a:pt x="82030" y="-179"/>
                    <a:pt x="184610" y="-179"/>
                  </a:cubicBezTo>
                  <a:cubicBezTo>
                    <a:pt x="287190" y="-179"/>
                    <a:pt x="370348" y="89375"/>
                    <a:pt x="370348" y="199846"/>
                  </a:cubicBezTo>
                  <a:close/>
                </a:path>
              </a:pathLst>
            </a:custGeom>
            <a:solidFill>
              <a:srgbClr val="303030"/>
            </a:solidFill>
            <a:ln w="9525" cap="flat">
              <a:noFill/>
              <a:prstDash val="solid"/>
              <a:miter/>
            </a:ln>
          </p:spPr>
          <p:txBody>
            <a:bodyPr rtlCol="0" anchor="ctr"/>
            <a:lstStyle/>
            <a:p>
              <a:endParaRPr lang="zh-CN" altLang="en-US">
                <a:cs typeface="+mn-ea"/>
                <a:sym typeface="+mn-lt"/>
              </a:endParaRPr>
            </a:p>
          </p:txBody>
        </p:sp>
        <p:sp>
          <p:nvSpPr>
            <p:cNvPr id="300" name="手繪多邊形: 圖案 299">
              <a:extLst>
                <a:ext uri="{FF2B5EF4-FFF2-40B4-BE49-F238E27FC236}">
                  <a16:creationId xmlns:a16="http://schemas.microsoft.com/office/drawing/2014/main" id="{5690132F-9DEF-589D-C0C7-361CE5C38FDD}"/>
                </a:ext>
              </a:extLst>
            </p:cNvPr>
            <p:cNvSpPr/>
            <p:nvPr/>
          </p:nvSpPr>
          <p:spPr>
            <a:xfrm rot="5148600" flipH="1">
              <a:off x="4915267" y="2064357"/>
              <a:ext cx="371474" cy="400049"/>
            </a:xfrm>
            <a:custGeom>
              <a:avLst/>
              <a:gdLst>
                <a:gd name="connsiteX0" fmla="*/ 370347 w 371474"/>
                <a:gd name="connsiteY0" fmla="*/ 199846 h 400049"/>
                <a:gd name="connsiteX1" fmla="*/ 184610 w 371474"/>
                <a:gd name="connsiteY1" fmla="*/ 399871 h 400049"/>
                <a:gd name="connsiteX2" fmla="*/ -1127 w 371474"/>
                <a:gd name="connsiteY2" fmla="*/ 199846 h 400049"/>
                <a:gd name="connsiteX3" fmla="*/ 184610 w 371474"/>
                <a:gd name="connsiteY3" fmla="*/ -179 h 400049"/>
                <a:gd name="connsiteX4" fmla="*/ 370347 w 371474"/>
                <a:gd name="connsiteY4" fmla="*/ 199846 h 40004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71474" h="400049">
                  <a:moveTo>
                    <a:pt x="370347" y="199846"/>
                  </a:moveTo>
                  <a:cubicBezTo>
                    <a:pt x="370347" y="310317"/>
                    <a:pt x="287190" y="399871"/>
                    <a:pt x="184610" y="399871"/>
                  </a:cubicBezTo>
                  <a:cubicBezTo>
                    <a:pt x="82030" y="399871"/>
                    <a:pt x="-1127" y="310317"/>
                    <a:pt x="-1127" y="199846"/>
                  </a:cubicBezTo>
                  <a:cubicBezTo>
                    <a:pt x="-1127" y="89375"/>
                    <a:pt x="82030" y="-179"/>
                    <a:pt x="184610" y="-179"/>
                  </a:cubicBezTo>
                  <a:cubicBezTo>
                    <a:pt x="287190" y="-179"/>
                    <a:pt x="370347" y="89375"/>
                    <a:pt x="370347" y="199846"/>
                  </a:cubicBezTo>
                  <a:close/>
                </a:path>
              </a:pathLst>
            </a:custGeom>
            <a:solidFill>
              <a:srgbClr val="303030"/>
            </a:solidFill>
            <a:ln w="9525" cap="flat">
              <a:noFill/>
              <a:prstDash val="solid"/>
              <a:miter/>
            </a:ln>
          </p:spPr>
          <p:txBody>
            <a:bodyPr rtlCol="0" anchor="ctr"/>
            <a:lstStyle/>
            <a:p>
              <a:endParaRPr lang="zh-CN" altLang="en-US">
                <a:cs typeface="+mn-ea"/>
                <a:sym typeface="+mn-lt"/>
              </a:endParaRPr>
            </a:p>
          </p:txBody>
        </p:sp>
        <p:sp>
          <p:nvSpPr>
            <p:cNvPr id="301" name="手繪多邊形: 圖案 300">
              <a:extLst>
                <a:ext uri="{FF2B5EF4-FFF2-40B4-BE49-F238E27FC236}">
                  <a16:creationId xmlns:a16="http://schemas.microsoft.com/office/drawing/2014/main" id="{67235E17-7F49-EC7E-5961-D29144F7CCAF}"/>
                </a:ext>
              </a:extLst>
            </p:cNvPr>
            <p:cNvSpPr/>
            <p:nvPr/>
          </p:nvSpPr>
          <p:spPr>
            <a:xfrm flipH="1">
              <a:off x="6158007" y="2211534"/>
              <a:ext cx="95607" cy="26490"/>
            </a:xfrm>
            <a:custGeom>
              <a:avLst/>
              <a:gdLst>
                <a:gd name="connsiteX0" fmla="*/ 94480 w 95607"/>
                <a:gd name="connsiteY0" fmla="*/ 18184 h 26490"/>
                <a:gd name="connsiteX1" fmla="*/ -770 w 95607"/>
                <a:gd name="connsiteY1" fmla="*/ 11231 h 26490"/>
                <a:gd name="connsiteX2" fmla="*/ 94480 w 95607"/>
                <a:gd name="connsiteY2" fmla="*/ 18184 h 26490"/>
              </a:gdLst>
              <a:ahLst/>
              <a:cxnLst>
                <a:cxn ang="0">
                  <a:pos x="connsiteX0" y="connsiteY0"/>
                </a:cxn>
                <a:cxn ang="0">
                  <a:pos x="connsiteX1" y="connsiteY1"/>
                </a:cxn>
                <a:cxn ang="0">
                  <a:pos x="connsiteX2" y="connsiteY2"/>
                </a:cxn>
              </a:cxnLst>
              <a:rect l="l" t="t" r="r" b="b"/>
              <a:pathLst>
                <a:path w="95607" h="26490">
                  <a:moveTo>
                    <a:pt x="94480" y="18184"/>
                  </a:moveTo>
                  <a:cubicBezTo>
                    <a:pt x="94480" y="18184"/>
                    <a:pt x="-7914" y="-18011"/>
                    <a:pt x="-770" y="11231"/>
                  </a:cubicBezTo>
                  <a:cubicBezTo>
                    <a:pt x="6373" y="40473"/>
                    <a:pt x="94480" y="18184"/>
                    <a:pt x="94480" y="18184"/>
                  </a:cubicBezTo>
                  <a:close/>
                </a:path>
              </a:pathLst>
            </a:custGeom>
            <a:solidFill>
              <a:srgbClr val="303030"/>
            </a:solidFill>
            <a:ln w="9525" cap="flat">
              <a:noFill/>
              <a:prstDash val="solid"/>
              <a:miter/>
            </a:ln>
          </p:spPr>
          <p:txBody>
            <a:bodyPr rtlCol="0" anchor="ctr"/>
            <a:lstStyle/>
            <a:p>
              <a:endParaRPr lang="zh-CN" altLang="en-US">
                <a:cs typeface="+mn-ea"/>
                <a:sym typeface="+mn-lt"/>
              </a:endParaRPr>
            </a:p>
          </p:txBody>
        </p:sp>
        <p:sp>
          <p:nvSpPr>
            <p:cNvPr id="302" name="手繪多邊形: 圖案 301">
              <a:extLst>
                <a:ext uri="{FF2B5EF4-FFF2-40B4-BE49-F238E27FC236}">
                  <a16:creationId xmlns:a16="http://schemas.microsoft.com/office/drawing/2014/main" id="{0B78192C-AE7D-850C-9B5F-C786241B2115}"/>
                </a:ext>
              </a:extLst>
            </p:cNvPr>
            <p:cNvSpPr/>
            <p:nvPr/>
          </p:nvSpPr>
          <p:spPr>
            <a:xfrm flipH="1">
              <a:off x="5892304" y="2016906"/>
              <a:ext cx="61963" cy="77736"/>
            </a:xfrm>
            <a:custGeom>
              <a:avLst/>
              <a:gdLst>
                <a:gd name="connsiteX0" fmla="*/ -1128 w 61963"/>
                <a:gd name="connsiteY0" fmla="*/ 77558 h 77736"/>
                <a:gd name="connsiteX1" fmla="*/ 54880 w 61963"/>
                <a:gd name="connsiteY1" fmla="*/ 500 h 77736"/>
                <a:gd name="connsiteX2" fmla="*/ -1128 w 61963"/>
                <a:gd name="connsiteY2" fmla="*/ 77558 h 77736"/>
              </a:gdLst>
              <a:ahLst/>
              <a:cxnLst>
                <a:cxn ang="0">
                  <a:pos x="connsiteX0" y="connsiteY0"/>
                </a:cxn>
                <a:cxn ang="0">
                  <a:pos x="connsiteX1" y="connsiteY1"/>
                </a:cxn>
                <a:cxn ang="0">
                  <a:pos x="connsiteX2" y="connsiteY2"/>
                </a:cxn>
              </a:cxnLst>
              <a:rect l="l" t="t" r="r" b="b"/>
              <a:pathLst>
                <a:path w="61963" h="77736">
                  <a:moveTo>
                    <a:pt x="-1128" y="77558"/>
                  </a:moveTo>
                  <a:cubicBezTo>
                    <a:pt x="-1128" y="77558"/>
                    <a:pt x="83645" y="9644"/>
                    <a:pt x="54880" y="500"/>
                  </a:cubicBezTo>
                  <a:cubicBezTo>
                    <a:pt x="26114" y="-8644"/>
                    <a:pt x="-1128" y="77558"/>
                    <a:pt x="-1128" y="77558"/>
                  </a:cubicBezTo>
                  <a:close/>
                </a:path>
              </a:pathLst>
            </a:custGeom>
            <a:solidFill>
              <a:srgbClr val="303030"/>
            </a:solidFill>
            <a:ln w="9525" cap="flat">
              <a:noFill/>
              <a:prstDash val="solid"/>
              <a:miter/>
            </a:ln>
          </p:spPr>
          <p:txBody>
            <a:bodyPr rtlCol="0" anchor="ctr"/>
            <a:lstStyle/>
            <a:p>
              <a:endParaRPr lang="zh-CN" altLang="en-US">
                <a:cs typeface="+mn-ea"/>
                <a:sym typeface="+mn-lt"/>
              </a:endParaRPr>
            </a:p>
          </p:txBody>
        </p:sp>
        <p:sp>
          <p:nvSpPr>
            <p:cNvPr id="303" name="手繪多邊形: 圖案 302">
              <a:extLst>
                <a:ext uri="{FF2B5EF4-FFF2-40B4-BE49-F238E27FC236}">
                  <a16:creationId xmlns:a16="http://schemas.microsoft.com/office/drawing/2014/main" id="{D5DBFA83-9BBC-F389-2FAF-D93C3AB2FB37}"/>
                </a:ext>
              </a:extLst>
            </p:cNvPr>
            <p:cNvSpPr/>
            <p:nvPr/>
          </p:nvSpPr>
          <p:spPr>
            <a:xfrm flipH="1">
              <a:off x="5271475" y="2102675"/>
              <a:ext cx="25256" cy="95980"/>
            </a:xfrm>
            <a:custGeom>
              <a:avLst/>
              <a:gdLst>
                <a:gd name="connsiteX0" fmla="*/ 13896 w 25256"/>
                <a:gd name="connsiteY0" fmla="*/ 95801 h 95980"/>
                <a:gd name="connsiteX1" fmla="*/ 10658 w 25256"/>
                <a:gd name="connsiteY1" fmla="*/ 551 h 95980"/>
                <a:gd name="connsiteX2" fmla="*/ 13896 w 25256"/>
                <a:gd name="connsiteY2" fmla="*/ 95801 h 95980"/>
              </a:gdLst>
              <a:ahLst/>
              <a:cxnLst>
                <a:cxn ang="0">
                  <a:pos x="connsiteX0" y="connsiteY0"/>
                </a:cxn>
                <a:cxn ang="0">
                  <a:pos x="connsiteX1" y="connsiteY1"/>
                </a:cxn>
                <a:cxn ang="0">
                  <a:pos x="connsiteX2" y="connsiteY2"/>
                </a:cxn>
              </a:cxnLst>
              <a:rect l="l" t="t" r="r" b="b"/>
              <a:pathLst>
                <a:path w="25256" h="95980">
                  <a:moveTo>
                    <a:pt x="13896" y="95801"/>
                  </a:moveTo>
                  <a:cubicBezTo>
                    <a:pt x="13896" y="95801"/>
                    <a:pt x="38947" y="-9926"/>
                    <a:pt x="10658" y="551"/>
                  </a:cubicBezTo>
                  <a:cubicBezTo>
                    <a:pt x="-17632" y="11029"/>
                    <a:pt x="13896" y="95801"/>
                    <a:pt x="13896" y="95801"/>
                  </a:cubicBezTo>
                  <a:close/>
                </a:path>
              </a:pathLst>
            </a:custGeom>
            <a:solidFill>
              <a:srgbClr val="303030"/>
            </a:solidFill>
            <a:ln w="9525" cap="flat">
              <a:noFill/>
              <a:prstDash val="solid"/>
              <a:miter/>
            </a:ln>
          </p:spPr>
          <p:txBody>
            <a:bodyPr rtlCol="0" anchor="ctr"/>
            <a:lstStyle/>
            <a:p>
              <a:endParaRPr lang="zh-CN" altLang="en-US">
                <a:cs typeface="+mn-ea"/>
                <a:sym typeface="+mn-lt"/>
              </a:endParaRPr>
            </a:p>
          </p:txBody>
        </p:sp>
        <p:sp>
          <p:nvSpPr>
            <p:cNvPr id="304" name="手繪多邊形: 圖案 303">
              <a:extLst>
                <a:ext uri="{FF2B5EF4-FFF2-40B4-BE49-F238E27FC236}">
                  <a16:creationId xmlns:a16="http://schemas.microsoft.com/office/drawing/2014/main" id="{08C060F6-3C4C-09E2-37BE-06FA601EF986}"/>
                </a:ext>
              </a:extLst>
            </p:cNvPr>
            <p:cNvSpPr/>
            <p:nvPr/>
          </p:nvSpPr>
          <p:spPr>
            <a:xfrm flipH="1">
              <a:off x="5055787" y="2446305"/>
              <a:ext cx="83045" cy="53696"/>
            </a:xfrm>
            <a:custGeom>
              <a:avLst/>
              <a:gdLst>
                <a:gd name="connsiteX0" fmla="*/ -1128 w 83045"/>
                <a:gd name="connsiteY0" fmla="*/ -179 h 53696"/>
                <a:gd name="connsiteX1" fmla="*/ 81644 w 83045"/>
                <a:gd name="connsiteY1" fmla="*/ 46875 h 53696"/>
                <a:gd name="connsiteX2" fmla="*/ -1128 w 83045"/>
                <a:gd name="connsiteY2" fmla="*/ -179 h 53696"/>
              </a:gdLst>
              <a:ahLst/>
              <a:cxnLst>
                <a:cxn ang="0">
                  <a:pos x="connsiteX0" y="connsiteY0"/>
                </a:cxn>
                <a:cxn ang="0">
                  <a:pos x="connsiteX1" y="connsiteY1"/>
                </a:cxn>
                <a:cxn ang="0">
                  <a:pos x="connsiteX2" y="connsiteY2"/>
                </a:cxn>
              </a:cxnLst>
              <a:rect l="l" t="t" r="r" b="b"/>
              <a:pathLst>
                <a:path w="83045" h="53696">
                  <a:moveTo>
                    <a:pt x="-1128" y="-179"/>
                  </a:moveTo>
                  <a:cubicBezTo>
                    <a:pt x="-1128" y="-179"/>
                    <a:pt x="75834" y="76021"/>
                    <a:pt x="81644" y="46875"/>
                  </a:cubicBezTo>
                  <a:cubicBezTo>
                    <a:pt x="87455" y="17728"/>
                    <a:pt x="-1128" y="-179"/>
                    <a:pt x="-1128" y="-179"/>
                  </a:cubicBezTo>
                  <a:close/>
                </a:path>
              </a:pathLst>
            </a:custGeom>
            <a:solidFill>
              <a:srgbClr val="303030"/>
            </a:solidFill>
            <a:ln w="9525" cap="flat">
              <a:noFill/>
              <a:prstDash val="solid"/>
              <a:miter/>
            </a:ln>
          </p:spPr>
          <p:txBody>
            <a:bodyPr rtlCol="0" anchor="ctr"/>
            <a:lstStyle/>
            <a:p>
              <a:endParaRPr lang="zh-CN" altLang="en-US">
                <a:cs typeface="+mn-ea"/>
                <a:sym typeface="+mn-lt"/>
              </a:endParaRPr>
            </a:p>
          </p:txBody>
        </p:sp>
        <p:sp>
          <p:nvSpPr>
            <p:cNvPr id="305" name="手繪多邊形: 圖案 304">
              <a:extLst>
                <a:ext uri="{FF2B5EF4-FFF2-40B4-BE49-F238E27FC236}">
                  <a16:creationId xmlns:a16="http://schemas.microsoft.com/office/drawing/2014/main" id="{3FFFB8BD-58FE-CEAA-AEA8-1483AA2B6350}"/>
                </a:ext>
              </a:extLst>
            </p:cNvPr>
            <p:cNvSpPr/>
            <p:nvPr/>
          </p:nvSpPr>
          <p:spPr>
            <a:xfrm flipH="1">
              <a:off x="6261508" y="2603743"/>
              <a:ext cx="97237" cy="125095"/>
            </a:xfrm>
            <a:custGeom>
              <a:avLst/>
              <a:gdLst>
                <a:gd name="connsiteX0" fmla="*/ 43209 w 97237"/>
                <a:gd name="connsiteY0" fmla="*/ 124228 h 125095"/>
                <a:gd name="connsiteX1" fmla="*/ 11301 w 97237"/>
                <a:gd name="connsiteY1" fmla="*/ 103749 h 125095"/>
                <a:gd name="connsiteX2" fmla="*/ -796 w 97237"/>
                <a:gd name="connsiteY2" fmla="*/ 71936 h 125095"/>
                <a:gd name="connsiteX3" fmla="*/ 27113 w 97237"/>
                <a:gd name="connsiteY3" fmla="*/ 8880 h 125095"/>
                <a:gd name="connsiteX4" fmla="*/ 94835 w 97237"/>
                <a:gd name="connsiteY4" fmla="*/ 17072 h 125095"/>
                <a:gd name="connsiteX5" fmla="*/ 93883 w 97237"/>
                <a:gd name="connsiteY5" fmla="*/ 25549 h 125095"/>
                <a:gd name="connsiteX6" fmla="*/ 85310 w 97237"/>
                <a:gd name="connsiteY6" fmla="*/ 24597 h 125095"/>
                <a:gd name="connsiteX7" fmla="*/ 33875 w 97237"/>
                <a:gd name="connsiteY7" fmla="*/ 18881 h 125095"/>
                <a:gd name="connsiteX8" fmla="*/ 11301 w 97237"/>
                <a:gd name="connsiteY8" fmla="*/ 71079 h 125095"/>
                <a:gd name="connsiteX9" fmla="*/ 20826 w 97237"/>
                <a:gd name="connsiteY9" fmla="*/ 96606 h 125095"/>
                <a:gd name="connsiteX10" fmla="*/ 45115 w 97237"/>
                <a:gd name="connsiteY10" fmla="*/ 112322 h 125095"/>
                <a:gd name="connsiteX11" fmla="*/ 69784 w 97237"/>
                <a:gd name="connsiteY11" fmla="*/ 100130 h 125095"/>
                <a:gd name="connsiteX12" fmla="*/ 61784 w 97237"/>
                <a:gd name="connsiteY12" fmla="*/ 72307 h 125095"/>
                <a:gd name="connsiteX13" fmla="*/ 58830 w 97237"/>
                <a:gd name="connsiteY13" fmla="*/ 70983 h 125095"/>
                <a:gd name="connsiteX14" fmla="*/ 43495 w 97237"/>
                <a:gd name="connsiteY14" fmla="*/ 70983 h 125095"/>
                <a:gd name="connsiteX15" fmla="*/ 33970 w 97237"/>
                <a:gd name="connsiteY15" fmla="*/ 82032 h 125095"/>
                <a:gd name="connsiteX16" fmla="*/ 26731 w 97237"/>
                <a:gd name="connsiteY16" fmla="*/ 86519 h 125095"/>
                <a:gd name="connsiteX17" fmla="*/ 26731 w 97237"/>
                <a:gd name="connsiteY17" fmla="*/ 86509 h 125095"/>
                <a:gd name="connsiteX18" fmla="*/ 22159 w 97237"/>
                <a:gd name="connsiteY18" fmla="*/ 79270 h 125095"/>
                <a:gd name="connsiteX19" fmla="*/ 38351 w 97237"/>
                <a:gd name="connsiteY19" fmla="*/ 60220 h 125095"/>
                <a:gd name="connsiteX20" fmla="*/ 64070 w 97237"/>
                <a:gd name="connsiteY20" fmla="*/ 60220 h 125095"/>
                <a:gd name="connsiteX21" fmla="*/ 82072 w 97237"/>
                <a:gd name="connsiteY21" fmla="*/ 102644 h 125095"/>
                <a:gd name="connsiteX22" fmla="*/ 80834 w 97237"/>
                <a:gd name="connsiteY22" fmla="*/ 105273 h 125095"/>
                <a:gd name="connsiteX23" fmla="*/ 43209 w 97237"/>
                <a:gd name="connsiteY23" fmla="*/ 124228 h 1250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97237" h="125095">
                  <a:moveTo>
                    <a:pt x="43209" y="124228"/>
                  </a:moveTo>
                  <a:cubicBezTo>
                    <a:pt x="30446" y="121561"/>
                    <a:pt x="19017" y="114265"/>
                    <a:pt x="11301" y="103749"/>
                  </a:cubicBezTo>
                  <a:cubicBezTo>
                    <a:pt x="4443" y="94434"/>
                    <a:pt x="251" y="83442"/>
                    <a:pt x="-796" y="71936"/>
                  </a:cubicBezTo>
                  <a:cubicBezTo>
                    <a:pt x="-3177" y="47476"/>
                    <a:pt x="7395" y="23558"/>
                    <a:pt x="27113" y="8880"/>
                  </a:cubicBezTo>
                  <a:cubicBezTo>
                    <a:pt x="48544" y="-5817"/>
                    <a:pt x="77500" y="-2311"/>
                    <a:pt x="94835" y="17072"/>
                  </a:cubicBezTo>
                  <a:cubicBezTo>
                    <a:pt x="96835" y="19682"/>
                    <a:pt x="96455" y="23454"/>
                    <a:pt x="93883" y="25549"/>
                  </a:cubicBezTo>
                  <a:cubicBezTo>
                    <a:pt x="91216" y="27597"/>
                    <a:pt x="87405" y="27178"/>
                    <a:pt x="85310" y="24597"/>
                  </a:cubicBezTo>
                  <a:cubicBezTo>
                    <a:pt x="71880" y="10290"/>
                    <a:pt x="50068" y="7861"/>
                    <a:pt x="33875" y="18881"/>
                  </a:cubicBezTo>
                  <a:cubicBezTo>
                    <a:pt x="17683" y="31121"/>
                    <a:pt x="9110" y="50924"/>
                    <a:pt x="11301" y="71079"/>
                  </a:cubicBezTo>
                  <a:cubicBezTo>
                    <a:pt x="12158" y="80289"/>
                    <a:pt x="15397" y="89100"/>
                    <a:pt x="20826" y="96606"/>
                  </a:cubicBezTo>
                  <a:cubicBezTo>
                    <a:pt x="26731" y="104616"/>
                    <a:pt x="35399" y="110198"/>
                    <a:pt x="45115" y="112322"/>
                  </a:cubicBezTo>
                  <a:cubicBezTo>
                    <a:pt x="55211" y="114503"/>
                    <a:pt x="65403" y="109445"/>
                    <a:pt x="69784" y="100130"/>
                  </a:cubicBezTo>
                  <a:cubicBezTo>
                    <a:pt x="75213" y="90224"/>
                    <a:pt x="71689" y="77765"/>
                    <a:pt x="61784" y="72307"/>
                  </a:cubicBezTo>
                  <a:cubicBezTo>
                    <a:pt x="60831" y="71793"/>
                    <a:pt x="59878" y="71345"/>
                    <a:pt x="58830" y="70983"/>
                  </a:cubicBezTo>
                  <a:cubicBezTo>
                    <a:pt x="53973" y="68555"/>
                    <a:pt x="48353" y="68555"/>
                    <a:pt x="43495" y="70983"/>
                  </a:cubicBezTo>
                  <a:cubicBezTo>
                    <a:pt x="38828" y="73108"/>
                    <a:pt x="35399" y="77136"/>
                    <a:pt x="33970" y="82032"/>
                  </a:cubicBezTo>
                  <a:cubicBezTo>
                    <a:pt x="33209" y="85261"/>
                    <a:pt x="29969" y="87271"/>
                    <a:pt x="26731" y="86519"/>
                  </a:cubicBezTo>
                  <a:cubicBezTo>
                    <a:pt x="26731" y="86519"/>
                    <a:pt x="26731" y="86509"/>
                    <a:pt x="26731" y="86509"/>
                  </a:cubicBezTo>
                  <a:cubicBezTo>
                    <a:pt x="23493" y="85757"/>
                    <a:pt x="21493" y="82528"/>
                    <a:pt x="22159" y="79270"/>
                  </a:cubicBezTo>
                  <a:cubicBezTo>
                    <a:pt x="24445" y="70831"/>
                    <a:pt x="30446" y="63859"/>
                    <a:pt x="38351" y="60220"/>
                  </a:cubicBezTo>
                  <a:cubicBezTo>
                    <a:pt x="46449" y="56143"/>
                    <a:pt x="55974" y="56143"/>
                    <a:pt x="64070" y="60220"/>
                  </a:cubicBezTo>
                  <a:cubicBezTo>
                    <a:pt x="80738" y="66973"/>
                    <a:pt x="88834" y="85966"/>
                    <a:pt x="82072" y="102644"/>
                  </a:cubicBezTo>
                  <a:cubicBezTo>
                    <a:pt x="81691" y="103540"/>
                    <a:pt x="81309" y="104416"/>
                    <a:pt x="80834" y="105273"/>
                  </a:cubicBezTo>
                  <a:cubicBezTo>
                    <a:pt x="74166" y="119532"/>
                    <a:pt x="58640" y="127371"/>
                    <a:pt x="43209" y="124228"/>
                  </a:cubicBezTo>
                  <a:close/>
                </a:path>
              </a:pathLst>
            </a:custGeom>
            <a:solidFill>
              <a:srgbClr val="FF9666"/>
            </a:solidFill>
            <a:ln w="9525" cap="flat">
              <a:noFill/>
              <a:prstDash val="solid"/>
              <a:miter/>
            </a:ln>
          </p:spPr>
          <p:txBody>
            <a:bodyPr rtlCol="0" anchor="ctr"/>
            <a:lstStyle/>
            <a:p>
              <a:endParaRPr lang="zh-CN" altLang="en-US">
                <a:cs typeface="+mn-ea"/>
                <a:sym typeface="+mn-lt"/>
              </a:endParaRPr>
            </a:p>
          </p:txBody>
        </p:sp>
        <p:sp>
          <p:nvSpPr>
            <p:cNvPr id="306" name="手繪多邊形: 圖案 305">
              <a:extLst>
                <a:ext uri="{FF2B5EF4-FFF2-40B4-BE49-F238E27FC236}">
                  <a16:creationId xmlns:a16="http://schemas.microsoft.com/office/drawing/2014/main" id="{67FDAA71-671E-8E45-9470-6A6ABA13B4CE}"/>
                </a:ext>
              </a:extLst>
            </p:cNvPr>
            <p:cNvSpPr/>
            <p:nvPr/>
          </p:nvSpPr>
          <p:spPr>
            <a:xfrm flipH="1">
              <a:off x="7272337" y="2522585"/>
              <a:ext cx="461867" cy="455707"/>
            </a:xfrm>
            <a:custGeom>
              <a:avLst/>
              <a:gdLst>
                <a:gd name="connsiteX0" fmla="*/ 229758 w 461867"/>
                <a:gd name="connsiteY0" fmla="*/ 455513 h 455707"/>
                <a:gd name="connsiteX1" fmla="*/ 229758 w 461867"/>
                <a:gd name="connsiteY1" fmla="*/ 455513 h 455707"/>
                <a:gd name="connsiteX2" fmla="*/ 72787 w 461867"/>
                <a:gd name="connsiteY2" fmla="*/ 398363 h 455707"/>
                <a:gd name="connsiteX3" fmla="*/ -1128 w 461867"/>
                <a:gd name="connsiteY3" fmla="*/ 227675 h 455707"/>
                <a:gd name="connsiteX4" fmla="*/ -1128 w 461867"/>
                <a:gd name="connsiteY4" fmla="*/ 227675 h 455707"/>
                <a:gd name="connsiteX5" fmla="*/ 72787 w 461867"/>
                <a:gd name="connsiteY5" fmla="*/ 56987 h 455707"/>
                <a:gd name="connsiteX6" fmla="*/ 229854 w 461867"/>
                <a:gd name="connsiteY6" fmla="*/ -163 h 455707"/>
                <a:gd name="connsiteX7" fmla="*/ 229854 w 461867"/>
                <a:gd name="connsiteY7" fmla="*/ -163 h 455707"/>
                <a:gd name="connsiteX8" fmla="*/ 386921 w 461867"/>
                <a:gd name="connsiteY8" fmla="*/ 56987 h 455707"/>
                <a:gd name="connsiteX9" fmla="*/ 460740 w 461867"/>
                <a:gd name="connsiteY9" fmla="*/ 227675 h 455707"/>
                <a:gd name="connsiteX10" fmla="*/ 460740 w 461867"/>
                <a:gd name="connsiteY10" fmla="*/ 227675 h 455707"/>
                <a:gd name="connsiteX11" fmla="*/ 386826 w 461867"/>
                <a:gd name="connsiteY11" fmla="*/ 398363 h 455707"/>
                <a:gd name="connsiteX12" fmla="*/ 229758 w 461867"/>
                <a:gd name="connsiteY12" fmla="*/ 455513 h 455707"/>
                <a:gd name="connsiteX13" fmla="*/ 21922 w 461867"/>
                <a:gd name="connsiteY13" fmla="*/ 227675 h 455707"/>
                <a:gd name="connsiteX14" fmla="*/ 229663 w 461867"/>
                <a:gd name="connsiteY14" fmla="*/ 432367 h 455707"/>
                <a:gd name="connsiteX15" fmla="*/ 437498 w 461867"/>
                <a:gd name="connsiteY15" fmla="*/ 227675 h 455707"/>
                <a:gd name="connsiteX16" fmla="*/ 229758 w 461867"/>
                <a:gd name="connsiteY16" fmla="*/ 22982 h 455707"/>
                <a:gd name="connsiteX17" fmla="*/ 21922 w 461867"/>
                <a:gd name="connsiteY17" fmla="*/ 227675 h 4557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461867" h="455707">
                  <a:moveTo>
                    <a:pt x="229758" y="455513"/>
                  </a:moveTo>
                  <a:lnTo>
                    <a:pt x="229758" y="455513"/>
                  </a:lnTo>
                  <a:cubicBezTo>
                    <a:pt x="172227" y="456160"/>
                    <a:pt x="116411" y="435853"/>
                    <a:pt x="72787" y="398363"/>
                  </a:cubicBezTo>
                  <a:cubicBezTo>
                    <a:pt x="25162" y="356929"/>
                    <a:pt x="111" y="297874"/>
                    <a:pt x="-1128" y="227675"/>
                  </a:cubicBezTo>
                  <a:lnTo>
                    <a:pt x="-1128" y="227675"/>
                  </a:lnTo>
                  <a:cubicBezTo>
                    <a:pt x="111" y="157475"/>
                    <a:pt x="25637" y="98420"/>
                    <a:pt x="72787" y="56987"/>
                  </a:cubicBezTo>
                  <a:cubicBezTo>
                    <a:pt x="116506" y="19496"/>
                    <a:pt x="172322" y="-821"/>
                    <a:pt x="229854" y="-163"/>
                  </a:cubicBezTo>
                  <a:lnTo>
                    <a:pt x="229854" y="-163"/>
                  </a:lnTo>
                  <a:cubicBezTo>
                    <a:pt x="287385" y="-802"/>
                    <a:pt x="343201" y="19506"/>
                    <a:pt x="386921" y="56987"/>
                  </a:cubicBezTo>
                  <a:cubicBezTo>
                    <a:pt x="433974" y="98420"/>
                    <a:pt x="459501" y="157475"/>
                    <a:pt x="460740" y="227675"/>
                  </a:cubicBezTo>
                  <a:lnTo>
                    <a:pt x="460740" y="227675"/>
                  </a:lnTo>
                  <a:cubicBezTo>
                    <a:pt x="459501" y="297874"/>
                    <a:pt x="433974" y="356929"/>
                    <a:pt x="386826" y="398363"/>
                  </a:cubicBezTo>
                  <a:cubicBezTo>
                    <a:pt x="343201" y="435872"/>
                    <a:pt x="287290" y="456189"/>
                    <a:pt x="229758" y="455513"/>
                  </a:cubicBezTo>
                  <a:close/>
                  <a:moveTo>
                    <a:pt x="21922" y="227675"/>
                  </a:moveTo>
                  <a:cubicBezTo>
                    <a:pt x="24399" y="368263"/>
                    <a:pt x="131366" y="432367"/>
                    <a:pt x="229663" y="432367"/>
                  </a:cubicBezTo>
                  <a:cubicBezTo>
                    <a:pt x="327961" y="432367"/>
                    <a:pt x="435023" y="368263"/>
                    <a:pt x="437498" y="227675"/>
                  </a:cubicBezTo>
                  <a:cubicBezTo>
                    <a:pt x="435023" y="87086"/>
                    <a:pt x="328056" y="22982"/>
                    <a:pt x="229758" y="22982"/>
                  </a:cubicBezTo>
                  <a:cubicBezTo>
                    <a:pt x="131460" y="22982"/>
                    <a:pt x="24399" y="87086"/>
                    <a:pt x="21922" y="227675"/>
                  </a:cubicBezTo>
                  <a:close/>
                </a:path>
              </a:pathLst>
            </a:custGeom>
            <a:solidFill>
              <a:srgbClr val="562F42"/>
            </a:solidFill>
            <a:ln w="9525" cap="flat">
              <a:noFill/>
              <a:prstDash val="solid"/>
              <a:miter/>
            </a:ln>
          </p:spPr>
          <p:txBody>
            <a:bodyPr rtlCol="0" anchor="ctr"/>
            <a:lstStyle/>
            <a:p>
              <a:endParaRPr lang="zh-CN" altLang="en-US">
                <a:cs typeface="+mn-ea"/>
                <a:sym typeface="+mn-lt"/>
              </a:endParaRPr>
            </a:p>
          </p:txBody>
        </p:sp>
        <p:sp>
          <p:nvSpPr>
            <p:cNvPr id="307" name="手繪多邊形: 圖案 306">
              <a:extLst>
                <a:ext uri="{FF2B5EF4-FFF2-40B4-BE49-F238E27FC236}">
                  <a16:creationId xmlns:a16="http://schemas.microsoft.com/office/drawing/2014/main" id="{8DFF8C8D-C6F8-590D-4BA2-DBFAD29BD9F9}"/>
                </a:ext>
              </a:extLst>
            </p:cNvPr>
            <p:cNvSpPr/>
            <p:nvPr/>
          </p:nvSpPr>
          <p:spPr>
            <a:xfrm flipH="1">
              <a:off x="7283957" y="2534197"/>
              <a:ext cx="438722" cy="432482"/>
            </a:xfrm>
            <a:custGeom>
              <a:avLst/>
              <a:gdLst>
                <a:gd name="connsiteX0" fmla="*/ 437595 w 438722"/>
                <a:gd name="connsiteY0" fmla="*/ 216063 h 432482"/>
                <a:gd name="connsiteX1" fmla="*/ -1128 w 438722"/>
                <a:gd name="connsiteY1" fmla="*/ 216063 h 432482"/>
                <a:gd name="connsiteX2" fmla="*/ 437595 w 438722"/>
                <a:gd name="connsiteY2" fmla="*/ 216063 h 432482"/>
              </a:gdLst>
              <a:ahLst/>
              <a:cxnLst>
                <a:cxn ang="0">
                  <a:pos x="connsiteX0" y="connsiteY0"/>
                </a:cxn>
                <a:cxn ang="0">
                  <a:pos x="connsiteX1" y="connsiteY1"/>
                </a:cxn>
                <a:cxn ang="0">
                  <a:pos x="connsiteX2" y="connsiteY2"/>
                </a:cxn>
              </a:cxnLst>
              <a:rect l="l" t="t" r="r" b="b"/>
              <a:pathLst>
                <a:path w="438722" h="432482">
                  <a:moveTo>
                    <a:pt x="437595" y="216063"/>
                  </a:moveTo>
                  <a:cubicBezTo>
                    <a:pt x="432641" y="504384"/>
                    <a:pt x="3730" y="504384"/>
                    <a:pt x="-1128" y="216063"/>
                  </a:cubicBezTo>
                  <a:cubicBezTo>
                    <a:pt x="3730" y="-72259"/>
                    <a:pt x="432641" y="-72259"/>
                    <a:pt x="437595" y="216063"/>
                  </a:cubicBezTo>
                  <a:close/>
                </a:path>
              </a:pathLst>
            </a:custGeom>
            <a:solidFill>
              <a:srgbClr val="FFFFFF"/>
            </a:solidFill>
            <a:ln w="9525" cap="flat">
              <a:noFill/>
              <a:prstDash val="solid"/>
              <a:miter/>
            </a:ln>
          </p:spPr>
          <p:txBody>
            <a:bodyPr rtlCol="0" anchor="ctr"/>
            <a:lstStyle/>
            <a:p>
              <a:endParaRPr lang="zh-CN" altLang="en-US">
                <a:cs typeface="+mn-ea"/>
                <a:sym typeface="+mn-lt"/>
              </a:endParaRPr>
            </a:p>
          </p:txBody>
        </p:sp>
        <p:sp>
          <p:nvSpPr>
            <p:cNvPr id="308" name="手繪多邊形: 圖案 307">
              <a:extLst>
                <a:ext uri="{FF2B5EF4-FFF2-40B4-BE49-F238E27FC236}">
                  <a16:creationId xmlns:a16="http://schemas.microsoft.com/office/drawing/2014/main" id="{49A7619D-8102-2AA6-9B5C-BCAF75E44DFA}"/>
                </a:ext>
              </a:extLst>
            </p:cNvPr>
            <p:cNvSpPr/>
            <p:nvPr/>
          </p:nvSpPr>
          <p:spPr>
            <a:xfrm flipH="1">
              <a:off x="7340442" y="2613088"/>
              <a:ext cx="383848" cy="357703"/>
            </a:xfrm>
            <a:custGeom>
              <a:avLst/>
              <a:gdLst>
                <a:gd name="connsiteX0" fmla="*/ 382721 w 383848"/>
                <a:gd name="connsiteY0" fmla="*/ 284047 h 357703"/>
                <a:gd name="connsiteX1" fmla="*/ 48776 w 383848"/>
                <a:gd name="connsiteY1" fmla="*/ -179 h 357703"/>
                <a:gd name="connsiteX2" fmla="*/ 382721 w 383848"/>
                <a:gd name="connsiteY2" fmla="*/ 284047 h 357703"/>
              </a:gdLst>
              <a:ahLst/>
              <a:cxnLst>
                <a:cxn ang="0">
                  <a:pos x="connsiteX0" y="connsiteY0"/>
                </a:cxn>
                <a:cxn ang="0">
                  <a:pos x="connsiteX1" y="connsiteY1"/>
                </a:cxn>
                <a:cxn ang="0">
                  <a:pos x="connsiteX2" y="connsiteY2"/>
                </a:cxn>
              </a:cxnLst>
              <a:rect l="l" t="t" r="r" b="b"/>
              <a:pathLst>
                <a:path w="383848" h="357703">
                  <a:moveTo>
                    <a:pt x="382721" y="284047"/>
                  </a:moveTo>
                  <a:cubicBezTo>
                    <a:pt x="192698" y="489787"/>
                    <a:pt x="-124103" y="220896"/>
                    <a:pt x="48776" y="-179"/>
                  </a:cubicBezTo>
                  <a:cubicBezTo>
                    <a:pt x="-11804" y="191940"/>
                    <a:pt x="203080" y="374153"/>
                    <a:pt x="382721" y="284047"/>
                  </a:cubicBezTo>
                  <a:close/>
                </a:path>
              </a:pathLst>
            </a:custGeom>
            <a:solidFill>
              <a:srgbClr val="000000">
                <a:alpha val="20000"/>
              </a:srgbClr>
            </a:solidFill>
            <a:ln w="9525" cap="flat">
              <a:noFill/>
              <a:prstDash val="solid"/>
              <a:miter/>
            </a:ln>
          </p:spPr>
          <p:txBody>
            <a:bodyPr rtlCol="0" anchor="ctr"/>
            <a:lstStyle/>
            <a:p>
              <a:endParaRPr lang="zh-CN" altLang="en-US">
                <a:cs typeface="+mn-ea"/>
                <a:sym typeface="+mn-lt"/>
              </a:endParaRPr>
            </a:p>
          </p:txBody>
        </p:sp>
        <p:sp>
          <p:nvSpPr>
            <p:cNvPr id="309" name="手繪多邊形: 圖案 308">
              <a:extLst>
                <a:ext uri="{FF2B5EF4-FFF2-40B4-BE49-F238E27FC236}">
                  <a16:creationId xmlns:a16="http://schemas.microsoft.com/office/drawing/2014/main" id="{B5AC5C14-E81D-6325-8058-D3E3A532870D}"/>
                </a:ext>
              </a:extLst>
            </p:cNvPr>
            <p:cNvSpPr/>
            <p:nvPr/>
          </p:nvSpPr>
          <p:spPr>
            <a:xfrm flipH="1">
              <a:off x="7565741" y="2579158"/>
              <a:ext cx="85414" cy="342539"/>
            </a:xfrm>
            <a:custGeom>
              <a:avLst/>
              <a:gdLst>
                <a:gd name="connsiteX0" fmla="*/ 3739 w 85414"/>
                <a:gd name="connsiteY0" fmla="*/ 342361 h 342539"/>
                <a:gd name="connsiteX1" fmla="*/ -1024 w 85414"/>
                <a:gd name="connsiteY1" fmla="*/ 337179 h 342539"/>
                <a:gd name="connsiteX2" fmla="*/ 596 w 85414"/>
                <a:gd name="connsiteY2" fmla="*/ 333789 h 342539"/>
                <a:gd name="connsiteX3" fmla="*/ 596 w 85414"/>
                <a:gd name="connsiteY3" fmla="*/ 8415 h 342539"/>
                <a:gd name="connsiteX4" fmla="*/ 6882 w 85414"/>
                <a:gd name="connsiteY4" fmla="*/ 1080 h 342539"/>
                <a:gd name="connsiteX5" fmla="*/ 3739 w 85414"/>
                <a:gd name="connsiteY5" fmla="*/ 342361 h 3425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5414" h="342539">
                  <a:moveTo>
                    <a:pt x="3739" y="342361"/>
                  </a:moveTo>
                  <a:cubicBezTo>
                    <a:pt x="976" y="342237"/>
                    <a:pt x="-1119" y="339913"/>
                    <a:pt x="-1024" y="337179"/>
                  </a:cubicBezTo>
                  <a:cubicBezTo>
                    <a:pt x="-928" y="335884"/>
                    <a:pt x="-357" y="334674"/>
                    <a:pt x="596" y="333789"/>
                  </a:cubicBezTo>
                  <a:cubicBezTo>
                    <a:pt x="99275" y="252921"/>
                    <a:pt x="99275" y="89282"/>
                    <a:pt x="596" y="8415"/>
                  </a:cubicBezTo>
                  <a:cubicBezTo>
                    <a:pt x="-4262" y="4509"/>
                    <a:pt x="2215" y="-3206"/>
                    <a:pt x="6882" y="1080"/>
                  </a:cubicBezTo>
                  <a:cubicBezTo>
                    <a:pt x="110323" y="85091"/>
                    <a:pt x="110895" y="262065"/>
                    <a:pt x="3739" y="342361"/>
                  </a:cubicBezTo>
                  <a:close/>
                </a:path>
              </a:pathLst>
            </a:custGeom>
            <a:solidFill>
              <a:srgbClr val="562F42"/>
            </a:solidFill>
            <a:ln w="9525" cap="flat">
              <a:noFill/>
              <a:prstDash val="solid"/>
              <a:miter/>
            </a:ln>
          </p:spPr>
          <p:txBody>
            <a:bodyPr rtlCol="0" anchor="ctr"/>
            <a:lstStyle/>
            <a:p>
              <a:endParaRPr lang="zh-CN" altLang="en-US">
                <a:cs typeface="+mn-ea"/>
                <a:sym typeface="+mn-lt"/>
              </a:endParaRPr>
            </a:p>
          </p:txBody>
        </p:sp>
        <p:sp>
          <p:nvSpPr>
            <p:cNvPr id="310" name="手繪多邊形: 圖案 309">
              <a:extLst>
                <a:ext uri="{FF2B5EF4-FFF2-40B4-BE49-F238E27FC236}">
                  <a16:creationId xmlns:a16="http://schemas.microsoft.com/office/drawing/2014/main" id="{837D6CFC-6B8E-D88D-5877-4A6E802C87C7}"/>
                </a:ext>
              </a:extLst>
            </p:cNvPr>
            <p:cNvSpPr/>
            <p:nvPr/>
          </p:nvSpPr>
          <p:spPr>
            <a:xfrm flipH="1">
              <a:off x="7554695" y="2776347"/>
              <a:ext cx="33768" cy="12953"/>
            </a:xfrm>
            <a:custGeom>
              <a:avLst/>
              <a:gdLst>
                <a:gd name="connsiteX0" fmla="*/ 28582 w 33768"/>
                <a:gd name="connsiteY0" fmla="*/ 12775 h 12953"/>
                <a:gd name="connsiteX1" fmla="*/ 2008 w 33768"/>
                <a:gd name="connsiteY1" fmla="*/ 9346 h 12953"/>
                <a:gd name="connsiteX2" fmla="*/ -755 w 33768"/>
                <a:gd name="connsiteY2" fmla="*/ 2907 h 12953"/>
                <a:gd name="connsiteX3" fmla="*/ 3341 w 33768"/>
                <a:gd name="connsiteY3" fmla="*/ -179 h 12953"/>
                <a:gd name="connsiteX4" fmla="*/ 29249 w 33768"/>
                <a:gd name="connsiteY4" fmla="*/ 3345 h 12953"/>
                <a:gd name="connsiteX5" fmla="*/ 32392 w 33768"/>
                <a:gd name="connsiteY5" fmla="*/ 9432 h 12953"/>
                <a:gd name="connsiteX6" fmla="*/ 28582 w 33768"/>
                <a:gd name="connsiteY6" fmla="*/ 12775 h 129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3768" h="12953">
                  <a:moveTo>
                    <a:pt x="28582" y="12775"/>
                  </a:moveTo>
                  <a:cubicBezTo>
                    <a:pt x="28011" y="12775"/>
                    <a:pt x="2674" y="9346"/>
                    <a:pt x="2008" y="9346"/>
                  </a:cubicBezTo>
                  <a:cubicBezTo>
                    <a:pt x="-564" y="8327"/>
                    <a:pt x="-1803" y="5450"/>
                    <a:pt x="-755" y="2907"/>
                  </a:cubicBezTo>
                  <a:cubicBezTo>
                    <a:pt x="-88" y="1202"/>
                    <a:pt x="1531" y="11"/>
                    <a:pt x="3341" y="-179"/>
                  </a:cubicBezTo>
                  <a:lnTo>
                    <a:pt x="29249" y="3345"/>
                  </a:lnTo>
                  <a:cubicBezTo>
                    <a:pt x="31821" y="4145"/>
                    <a:pt x="33250" y="6869"/>
                    <a:pt x="32392" y="9432"/>
                  </a:cubicBezTo>
                  <a:cubicBezTo>
                    <a:pt x="31916" y="11184"/>
                    <a:pt x="30392" y="12480"/>
                    <a:pt x="28582" y="12775"/>
                  </a:cubicBezTo>
                  <a:close/>
                </a:path>
              </a:pathLst>
            </a:custGeom>
            <a:solidFill>
              <a:srgbClr val="562F42"/>
            </a:solidFill>
            <a:ln w="9525" cap="flat">
              <a:noFill/>
              <a:prstDash val="solid"/>
              <a:miter/>
            </a:ln>
          </p:spPr>
          <p:txBody>
            <a:bodyPr rtlCol="0" anchor="ctr"/>
            <a:lstStyle/>
            <a:p>
              <a:endParaRPr lang="zh-CN" altLang="en-US">
                <a:cs typeface="+mn-ea"/>
                <a:sym typeface="+mn-lt"/>
              </a:endParaRPr>
            </a:p>
          </p:txBody>
        </p:sp>
        <p:sp>
          <p:nvSpPr>
            <p:cNvPr id="311" name="手繪多邊形: 圖案 310">
              <a:extLst>
                <a:ext uri="{FF2B5EF4-FFF2-40B4-BE49-F238E27FC236}">
                  <a16:creationId xmlns:a16="http://schemas.microsoft.com/office/drawing/2014/main" id="{27FEDC86-17A9-CE50-4A97-13D3501DD822}"/>
                </a:ext>
              </a:extLst>
            </p:cNvPr>
            <p:cNvSpPr/>
            <p:nvPr/>
          </p:nvSpPr>
          <p:spPr>
            <a:xfrm flipH="1">
              <a:off x="7552956" y="2745771"/>
              <a:ext cx="33884" cy="9525"/>
            </a:xfrm>
            <a:custGeom>
              <a:avLst/>
              <a:gdLst>
                <a:gd name="connsiteX0" fmla="*/ 28864 w 33884"/>
                <a:gd name="connsiteY0" fmla="*/ 9346 h 9525"/>
                <a:gd name="connsiteX1" fmla="*/ 2766 w 33884"/>
                <a:gd name="connsiteY1" fmla="*/ 9346 h 9525"/>
                <a:gd name="connsiteX2" fmla="*/ -1045 w 33884"/>
                <a:gd name="connsiteY2" fmla="*/ 3622 h 9525"/>
                <a:gd name="connsiteX3" fmla="*/ 2766 w 33884"/>
                <a:gd name="connsiteY3" fmla="*/ -179 h 9525"/>
                <a:gd name="connsiteX4" fmla="*/ 28864 w 33884"/>
                <a:gd name="connsiteY4" fmla="*/ -179 h 9525"/>
                <a:gd name="connsiteX5" fmla="*/ 32674 w 33884"/>
                <a:gd name="connsiteY5" fmla="*/ 5536 h 9525"/>
                <a:gd name="connsiteX6" fmla="*/ 28864 w 33884"/>
                <a:gd name="connsiteY6" fmla="*/ 9346 h 95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3884" h="9525">
                  <a:moveTo>
                    <a:pt x="28864" y="9346"/>
                  </a:moveTo>
                  <a:lnTo>
                    <a:pt x="2766" y="9346"/>
                  </a:lnTo>
                  <a:cubicBezTo>
                    <a:pt x="98" y="8813"/>
                    <a:pt x="-1521" y="6260"/>
                    <a:pt x="-1045" y="3622"/>
                  </a:cubicBezTo>
                  <a:cubicBezTo>
                    <a:pt x="-663" y="1707"/>
                    <a:pt x="860" y="202"/>
                    <a:pt x="2766" y="-179"/>
                  </a:cubicBezTo>
                  <a:lnTo>
                    <a:pt x="28864" y="-179"/>
                  </a:lnTo>
                  <a:cubicBezTo>
                    <a:pt x="31531" y="354"/>
                    <a:pt x="33150" y="2907"/>
                    <a:pt x="32674" y="5536"/>
                  </a:cubicBezTo>
                  <a:cubicBezTo>
                    <a:pt x="32293" y="7460"/>
                    <a:pt x="30769" y="8956"/>
                    <a:pt x="28864" y="9346"/>
                  </a:cubicBezTo>
                  <a:close/>
                </a:path>
              </a:pathLst>
            </a:custGeom>
            <a:solidFill>
              <a:srgbClr val="562F42"/>
            </a:solidFill>
            <a:ln w="9525" cap="flat">
              <a:noFill/>
              <a:prstDash val="solid"/>
              <a:miter/>
            </a:ln>
          </p:spPr>
          <p:txBody>
            <a:bodyPr rtlCol="0" anchor="ctr"/>
            <a:lstStyle/>
            <a:p>
              <a:endParaRPr lang="zh-CN" altLang="en-US">
                <a:cs typeface="+mn-ea"/>
                <a:sym typeface="+mn-lt"/>
              </a:endParaRPr>
            </a:p>
          </p:txBody>
        </p:sp>
        <p:sp>
          <p:nvSpPr>
            <p:cNvPr id="312" name="手繪多邊形: 圖案 311">
              <a:extLst>
                <a:ext uri="{FF2B5EF4-FFF2-40B4-BE49-F238E27FC236}">
                  <a16:creationId xmlns:a16="http://schemas.microsoft.com/office/drawing/2014/main" id="{803412C4-30E0-FCFB-5D09-2267773F8D23}"/>
                </a:ext>
              </a:extLst>
            </p:cNvPr>
            <p:cNvSpPr/>
            <p:nvPr/>
          </p:nvSpPr>
          <p:spPr>
            <a:xfrm flipH="1">
              <a:off x="7564400" y="2813501"/>
              <a:ext cx="34745" cy="16756"/>
            </a:xfrm>
            <a:custGeom>
              <a:avLst/>
              <a:gdLst>
                <a:gd name="connsiteX0" fmla="*/ 28977 w 34745"/>
                <a:gd name="connsiteY0" fmla="*/ 16578 h 16756"/>
                <a:gd name="connsiteX1" fmla="*/ 27643 w 34745"/>
                <a:gd name="connsiteY1" fmla="*/ 16578 h 16756"/>
                <a:gd name="connsiteX2" fmla="*/ 2497 w 34745"/>
                <a:gd name="connsiteY2" fmla="*/ 9529 h 16756"/>
                <a:gd name="connsiteX3" fmla="*/ -932 w 34745"/>
                <a:gd name="connsiteY3" fmla="*/ 3433 h 16756"/>
                <a:gd name="connsiteX4" fmla="*/ 5165 w 34745"/>
                <a:gd name="connsiteY4" fmla="*/ 4 h 16756"/>
                <a:gd name="connsiteX5" fmla="*/ 30311 w 34745"/>
                <a:gd name="connsiteY5" fmla="*/ 6958 h 16756"/>
                <a:gd name="connsiteX6" fmla="*/ 33358 w 34745"/>
                <a:gd name="connsiteY6" fmla="*/ 13263 h 16756"/>
                <a:gd name="connsiteX7" fmla="*/ 28977 w 34745"/>
                <a:gd name="connsiteY7" fmla="*/ 16578 h 167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4745" h="16756">
                  <a:moveTo>
                    <a:pt x="28977" y="16578"/>
                  </a:moveTo>
                  <a:lnTo>
                    <a:pt x="27643" y="16578"/>
                  </a:lnTo>
                  <a:lnTo>
                    <a:pt x="2497" y="9529"/>
                  </a:lnTo>
                  <a:cubicBezTo>
                    <a:pt x="-169" y="8796"/>
                    <a:pt x="-1693" y="6062"/>
                    <a:pt x="-932" y="3433"/>
                  </a:cubicBezTo>
                  <a:cubicBezTo>
                    <a:pt x="-169" y="805"/>
                    <a:pt x="2497" y="-729"/>
                    <a:pt x="5165" y="4"/>
                  </a:cubicBezTo>
                  <a:lnTo>
                    <a:pt x="30311" y="6958"/>
                  </a:lnTo>
                  <a:cubicBezTo>
                    <a:pt x="32883" y="7863"/>
                    <a:pt x="34216" y="10682"/>
                    <a:pt x="33358" y="13263"/>
                  </a:cubicBezTo>
                  <a:cubicBezTo>
                    <a:pt x="32692" y="15149"/>
                    <a:pt x="30977" y="16454"/>
                    <a:pt x="28977" y="16578"/>
                  </a:cubicBezTo>
                  <a:close/>
                </a:path>
              </a:pathLst>
            </a:custGeom>
            <a:solidFill>
              <a:srgbClr val="562F42"/>
            </a:solidFill>
            <a:ln w="9525" cap="flat">
              <a:noFill/>
              <a:prstDash val="solid"/>
              <a:miter/>
            </a:ln>
          </p:spPr>
          <p:txBody>
            <a:bodyPr rtlCol="0" anchor="ctr"/>
            <a:lstStyle/>
            <a:p>
              <a:endParaRPr lang="zh-CN" altLang="en-US">
                <a:cs typeface="+mn-ea"/>
                <a:sym typeface="+mn-lt"/>
              </a:endParaRPr>
            </a:p>
          </p:txBody>
        </p:sp>
        <p:sp>
          <p:nvSpPr>
            <p:cNvPr id="313" name="手繪多邊形: 圖案 312">
              <a:extLst>
                <a:ext uri="{FF2B5EF4-FFF2-40B4-BE49-F238E27FC236}">
                  <a16:creationId xmlns:a16="http://schemas.microsoft.com/office/drawing/2014/main" id="{701E56BC-1435-58F5-C72B-8BCF97AD7FDF}"/>
                </a:ext>
              </a:extLst>
            </p:cNvPr>
            <p:cNvSpPr/>
            <p:nvPr/>
          </p:nvSpPr>
          <p:spPr>
            <a:xfrm flipH="1">
              <a:off x="7580559" y="2846955"/>
              <a:ext cx="33582" cy="19650"/>
            </a:xfrm>
            <a:custGeom>
              <a:avLst/>
              <a:gdLst>
                <a:gd name="connsiteX0" fmla="*/ 27590 w 33582"/>
                <a:gd name="connsiteY0" fmla="*/ 19414 h 19650"/>
                <a:gd name="connsiteX1" fmla="*/ 1587 w 33582"/>
                <a:gd name="connsiteY1" fmla="*/ 9032 h 19650"/>
                <a:gd name="connsiteX2" fmla="*/ -604 w 33582"/>
                <a:gd name="connsiteY2" fmla="*/ 2517 h 19650"/>
                <a:gd name="connsiteX3" fmla="*/ 5302 w 33582"/>
                <a:gd name="connsiteY3" fmla="*/ 78 h 19650"/>
                <a:gd name="connsiteX4" fmla="*/ 29494 w 33582"/>
                <a:gd name="connsiteY4" fmla="*/ 10080 h 19650"/>
                <a:gd name="connsiteX5" fmla="*/ 32066 w 33582"/>
                <a:gd name="connsiteY5" fmla="*/ 16443 h 19650"/>
                <a:gd name="connsiteX6" fmla="*/ 27590 w 33582"/>
                <a:gd name="connsiteY6" fmla="*/ 19414 h 196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3582" h="19650">
                  <a:moveTo>
                    <a:pt x="27590" y="19414"/>
                  </a:moveTo>
                  <a:cubicBezTo>
                    <a:pt x="27590" y="20367"/>
                    <a:pt x="2062" y="9127"/>
                    <a:pt x="1587" y="9032"/>
                  </a:cubicBezTo>
                  <a:cubicBezTo>
                    <a:pt x="-794" y="7841"/>
                    <a:pt x="-1842" y="4927"/>
                    <a:pt x="-604" y="2517"/>
                  </a:cubicBezTo>
                  <a:cubicBezTo>
                    <a:pt x="444" y="345"/>
                    <a:pt x="3016" y="-702"/>
                    <a:pt x="5302" y="78"/>
                  </a:cubicBezTo>
                  <a:lnTo>
                    <a:pt x="29494" y="10080"/>
                  </a:lnTo>
                  <a:cubicBezTo>
                    <a:pt x="31971" y="11118"/>
                    <a:pt x="33114" y="13966"/>
                    <a:pt x="32066" y="16443"/>
                  </a:cubicBezTo>
                  <a:cubicBezTo>
                    <a:pt x="31305" y="18252"/>
                    <a:pt x="29590" y="19424"/>
                    <a:pt x="27590" y="19414"/>
                  </a:cubicBezTo>
                  <a:close/>
                </a:path>
              </a:pathLst>
            </a:custGeom>
            <a:solidFill>
              <a:srgbClr val="562F42"/>
            </a:solidFill>
            <a:ln w="9525" cap="flat">
              <a:noFill/>
              <a:prstDash val="solid"/>
              <a:miter/>
            </a:ln>
          </p:spPr>
          <p:txBody>
            <a:bodyPr rtlCol="0" anchor="ctr"/>
            <a:lstStyle/>
            <a:p>
              <a:endParaRPr lang="zh-CN" altLang="en-US">
                <a:cs typeface="+mn-ea"/>
                <a:sym typeface="+mn-lt"/>
              </a:endParaRPr>
            </a:p>
          </p:txBody>
        </p:sp>
        <p:sp>
          <p:nvSpPr>
            <p:cNvPr id="314" name="手繪多邊形: 圖案 313">
              <a:extLst>
                <a:ext uri="{FF2B5EF4-FFF2-40B4-BE49-F238E27FC236}">
                  <a16:creationId xmlns:a16="http://schemas.microsoft.com/office/drawing/2014/main" id="{9399CDE5-C86A-FBBB-5613-F234541A6756}"/>
                </a:ext>
              </a:extLst>
            </p:cNvPr>
            <p:cNvSpPr/>
            <p:nvPr/>
          </p:nvSpPr>
          <p:spPr>
            <a:xfrm flipH="1">
              <a:off x="7603429" y="2877455"/>
              <a:ext cx="31307" cy="24621"/>
            </a:xfrm>
            <a:custGeom>
              <a:avLst/>
              <a:gdLst>
                <a:gd name="connsiteX0" fmla="*/ 25324 w 31307"/>
                <a:gd name="connsiteY0" fmla="*/ 24442 h 24621"/>
                <a:gd name="connsiteX1" fmla="*/ 1035 w 31307"/>
                <a:gd name="connsiteY1" fmla="*/ 8726 h 24621"/>
                <a:gd name="connsiteX2" fmla="*/ 6560 w 31307"/>
                <a:gd name="connsiteY2" fmla="*/ 725 h 24621"/>
                <a:gd name="connsiteX3" fmla="*/ 28087 w 31307"/>
                <a:gd name="connsiteY3" fmla="*/ 15584 h 24621"/>
                <a:gd name="connsiteX4" fmla="*/ 29325 w 31307"/>
                <a:gd name="connsiteY4" fmla="*/ 22337 h 24621"/>
                <a:gd name="connsiteX5" fmla="*/ 25324 w 31307"/>
                <a:gd name="connsiteY5" fmla="*/ 24442 h 246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1307" h="24621">
                  <a:moveTo>
                    <a:pt x="25324" y="24442"/>
                  </a:moveTo>
                  <a:cubicBezTo>
                    <a:pt x="16847" y="19804"/>
                    <a:pt x="8751" y="14555"/>
                    <a:pt x="1035" y="8726"/>
                  </a:cubicBezTo>
                  <a:cubicBezTo>
                    <a:pt x="-4203" y="5297"/>
                    <a:pt x="1035" y="-2895"/>
                    <a:pt x="6560" y="725"/>
                  </a:cubicBezTo>
                  <a:lnTo>
                    <a:pt x="28087" y="15584"/>
                  </a:lnTo>
                  <a:cubicBezTo>
                    <a:pt x="30277" y="17108"/>
                    <a:pt x="30848" y="20127"/>
                    <a:pt x="29325" y="22337"/>
                  </a:cubicBezTo>
                  <a:cubicBezTo>
                    <a:pt x="28467" y="23661"/>
                    <a:pt x="26944" y="24442"/>
                    <a:pt x="25324" y="24442"/>
                  </a:cubicBezTo>
                  <a:close/>
                </a:path>
              </a:pathLst>
            </a:custGeom>
            <a:solidFill>
              <a:srgbClr val="562F42"/>
            </a:solidFill>
            <a:ln w="9525" cap="flat">
              <a:noFill/>
              <a:prstDash val="solid"/>
              <a:miter/>
            </a:ln>
          </p:spPr>
          <p:txBody>
            <a:bodyPr rtlCol="0" anchor="ctr"/>
            <a:lstStyle/>
            <a:p>
              <a:endParaRPr lang="zh-CN" altLang="en-US">
                <a:cs typeface="+mn-ea"/>
                <a:sym typeface="+mn-lt"/>
              </a:endParaRPr>
            </a:p>
          </p:txBody>
        </p:sp>
        <p:sp>
          <p:nvSpPr>
            <p:cNvPr id="315" name="手繪多邊形: 圖案 314">
              <a:extLst>
                <a:ext uri="{FF2B5EF4-FFF2-40B4-BE49-F238E27FC236}">
                  <a16:creationId xmlns:a16="http://schemas.microsoft.com/office/drawing/2014/main" id="{E793CB32-C1A3-4ED5-8F23-D3427D45F5DE}"/>
                </a:ext>
              </a:extLst>
            </p:cNvPr>
            <p:cNvSpPr/>
            <p:nvPr/>
          </p:nvSpPr>
          <p:spPr>
            <a:xfrm flipH="1">
              <a:off x="7553912" y="2711729"/>
              <a:ext cx="35064" cy="12992"/>
            </a:xfrm>
            <a:custGeom>
              <a:avLst/>
              <a:gdLst>
                <a:gd name="connsiteX0" fmla="*/ 3187 w 35064"/>
                <a:gd name="connsiteY0" fmla="*/ 12813 h 12992"/>
                <a:gd name="connsiteX1" fmla="*/ -1099 w 35064"/>
                <a:gd name="connsiteY1" fmla="*/ 7422 h 12992"/>
                <a:gd name="connsiteX2" fmla="*/ 2520 w 35064"/>
                <a:gd name="connsiteY2" fmla="*/ 3288 h 12992"/>
                <a:gd name="connsiteX3" fmla="*/ 28428 w 35064"/>
                <a:gd name="connsiteY3" fmla="*/ -140 h 12992"/>
                <a:gd name="connsiteX4" fmla="*/ 33857 w 35064"/>
                <a:gd name="connsiteY4" fmla="*/ 4050 h 12992"/>
                <a:gd name="connsiteX5" fmla="*/ 30048 w 35064"/>
                <a:gd name="connsiteY5" fmla="*/ 9442 h 12992"/>
                <a:gd name="connsiteX6" fmla="*/ 29762 w 35064"/>
                <a:gd name="connsiteY6" fmla="*/ 9480 h 12992"/>
                <a:gd name="connsiteX7" fmla="*/ 3187 w 35064"/>
                <a:gd name="connsiteY7" fmla="*/ 12813 h 129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5064" h="12992">
                  <a:moveTo>
                    <a:pt x="3187" y="12813"/>
                  </a:moveTo>
                  <a:cubicBezTo>
                    <a:pt x="519" y="12499"/>
                    <a:pt x="-1385" y="10089"/>
                    <a:pt x="-1099" y="7422"/>
                  </a:cubicBezTo>
                  <a:cubicBezTo>
                    <a:pt x="-813" y="5441"/>
                    <a:pt x="615" y="3793"/>
                    <a:pt x="2520" y="3288"/>
                  </a:cubicBezTo>
                  <a:lnTo>
                    <a:pt x="28428" y="-140"/>
                  </a:lnTo>
                  <a:cubicBezTo>
                    <a:pt x="31095" y="-474"/>
                    <a:pt x="33477" y="1393"/>
                    <a:pt x="33857" y="4050"/>
                  </a:cubicBezTo>
                  <a:cubicBezTo>
                    <a:pt x="34334" y="6593"/>
                    <a:pt x="32620" y="9004"/>
                    <a:pt x="30048" y="9442"/>
                  </a:cubicBezTo>
                  <a:cubicBezTo>
                    <a:pt x="29953" y="9461"/>
                    <a:pt x="29857" y="9470"/>
                    <a:pt x="29762" y="9480"/>
                  </a:cubicBezTo>
                  <a:cubicBezTo>
                    <a:pt x="29094" y="9385"/>
                    <a:pt x="3759" y="12813"/>
                    <a:pt x="3187" y="12813"/>
                  </a:cubicBezTo>
                  <a:close/>
                </a:path>
              </a:pathLst>
            </a:custGeom>
            <a:solidFill>
              <a:srgbClr val="562F42"/>
            </a:solidFill>
            <a:ln w="9525" cap="flat">
              <a:noFill/>
              <a:prstDash val="solid"/>
              <a:miter/>
            </a:ln>
          </p:spPr>
          <p:txBody>
            <a:bodyPr rtlCol="0" anchor="ctr"/>
            <a:lstStyle/>
            <a:p>
              <a:endParaRPr lang="zh-CN" altLang="en-US">
                <a:cs typeface="+mn-ea"/>
                <a:sym typeface="+mn-lt"/>
              </a:endParaRPr>
            </a:p>
          </p:txBody>
        </p:sp>
        <p:sp>
          <p:nvSpPr>
            <p:cNvPr id="316" name="手繪多邊形: 圖案 315">
              <a:extLst>
                <a:ext uri="{FF2B5EF4-FFF2-40B4-BE49-F238E27FC236}">
                  <a16:creationId xmlns:a16="http://schemas.microsoft.com/office/drawing/2014/main" id="{BDFA0E37-03FD-1538-F9C6-CEDAF599EEAB}"/>
                </a:ext>
              </a:extLst>
            </p:cNvPr>
            <p:cNvSpPr/>
            <p:nvPr/>
          </p:nvSpPr>
          <p:spPr>
            <a:xfrm flipH="1">
              <a:off x="7564083" y="2670626"/>
              <a:ext cx="34962" cy="16784"/>
            </a:xfrm>
            <a:custGeom>
              <a:avLst/>
              <a:gdLst>
                <a:gd name="connsiteX0" fmla="*/ 3730 w 34962"/>
                <a:gd name="connsiteY0" fmla="*/ 16578 h 16784"/>
                <a:gd name="connsiteX1" fmla="*/ -1128 w 34962"/>
                <a:gd name="connsiteY1" fmla="*/ 11711 h 16784"/>
                <a:gd name="connsiteX2" fmla="*/ 2397 w 34962"/>
                <a:gd name="connsiteY2" fmla="*/ 7053 h 16784"/>
                <a:gd name="connsiteX3" fmla="*/ 27543 w 34962"/>
                <a:gd name="connsiteY3" fmla="*/ 4 h 16784"/>
                <a:gd name="connsiteX4" fmla="*/ 33639 w 34962"/>
                <a:gd name="connsiteY4" fmla="*/ 3433 h 16784"/>
                <a:gd name="connsiteX5" fmla="*/ 30210 w 34962"/>
                <a:gd name="connsiteY5" fmla="*/ 9529 h 16784"/>
                <a:gd name="connsiteX6" fmla="*/ 5064 w 34962"/>
                <a:gd name="connsiteY6" fmla="*/ 16483 h 16784"/>
                <a:gd name="connsiteX7" fmla="*/ 3730 w 34962"/>
                <a:gd name="connsiteY7" fmla="*/ 16578 h 167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4962" h="16784">
                  <a:moveTo>
                    <a:pt x="3730" y="16578"/>
                  </a:moveTo>
                  <a:cubicBezTo>
                    <a:pt x="1063" y="16568"/>
                    <a:pt x="-1128" y="14387"/>
                    <a:pt x="-1128" y="11711"/>
                  </a:cubicBezTo>
                  <a:cubicBezTo>
                    <a:pt x="-1128" y="9548"/>
                    <a:pt x="301" y="7653"/>
                    <a:pt x="2397" y="7053"/>
                  </a:cubicBezTo>
                  <a:lnTo>
                    <a:pt x="27543" y="4"/>
                  </a:lnTo>
                  <a:cubicBezTo>
                    <a:pt x="30210" y="-729"/>
                    <a:pt x="32877" y="805"/>
                    <a:pt x="33639" y="3433"/>
                  </a:cubicBezTo>
                  <a:cubicBezTo>
                    <a:pt x="34401" y="6062"/>
                    <a:pt x="32877" y="8796"/>
                    <a:pt x="30210" y="9529"/>
                  </a:cubicBezTo>
                  <a:lnTo>
                    <a:pt x="5064" y="16483"/>
                  </a:lnTo>
                  <a:cubicBezTo>
                    <a:pt x="4588" y="16606"/>
                    <a:pt x="4207" y="16635"/>
                    <a:pt x="3730" y="16578"/>
                  </a:cubicBezTo>
                  <a:close/>
                </a:path>
              </a:pathLst>
            </a:custGeom>
            <a:solidFill>
              <a:srgbClr val="562F42"/>
            </a:solidFill>
            <a:ln w="9525" cap="flat">
              <a:noFill/>
              <a:prstDash val="solid"/>
              <a:miter/>
            </a:ln>
          </p:spPr>
          <p:txBody>
            <a:bodyPr rtlCol="0" anchor="ctr"/>
            <a:lstStyle/>
            <a:p>
              <a:endParaRPr lang="zh-CN" altLang="en-US">
                <a:cs typeface="+mn-ea"/>
                <a:sym typeface="+mn-lt"/>
              </a:endParaRPr>
            </a:p>
          </p:txBody>
        </p:sp>
        <p:sp>
          <p:nvSpPr>
            <p:cNvPr id="317" name="手繪多邊形: 圖案 316">
              <a:extLst>
                <a:ext uri="{FF2B5EF4-FFF2-40B4-BE49-F238E27FC236}">
                  <a16:creationId xmlns:a16="http://schemas.microsoft.com/office/drawing/2014/main" id="{A940E7F1-14B1-F06A-E1C1-19D3D9463BA0}"/>
                </a:ext>
              </a:extLst>
            </p:cNvPr>
            <p:cNvSpPr/>
            <p:nvPr/>
          </p:nvSpPr>
          <p:spPr>
            <a:xfrm flipH="1">
              <a:off x="7580796" y="2634263"/>
              <a:ext cx="34429" cy="19860"/>
            </a:xfrm>
            <a:custGeom>
              <a:avLst/>
              <a:gdLst>
                <a:gd name="connsiteX0" fmla="*/ 4575 w 34429"/>
                <a:gd name="connsiteY0" fmla="*/ 19604 h 19860"/>
                <a:gd name="connsiteX1" fmla="*/ -1044 w 34429"/>
                <a:gd name="connsiteY1" fmla="*/ 15679 h 19860"/>
                <a:gd name="connsiteX2" fmla="*/ 2670 w 34429"/>
                <a:gd name="connsiteY2" fmla="*/ 10079 h 19860"/>
                <a:gd name="connsiteX3" fmla="*/ 26863 w 34429"/>
                <a:gd name="connsiteY3" fmla="*/ 77 h 19860"/>
                <a:gd name="connsiteX4" fmla="*/ 33055 w 34429"/>
                <a:gd name="connsiteY4" fmla="*/ 3125 h 19860"/>
                <a:gd name="connsiteX5" fmla="*/ 30578 w 34429"/>
                <a:gd name="connsiteY5" fmla="*/ 9031 h 19860"/>
                <a:gd name="connsiteX6" fmla="*/ 4575 w 34429"/>
                <a:gd name="connsiteY6" fmla="*/ 19604 h 198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4429" h="19860">
                  <a:moveTo>
                    <a:pt x="4575" y="19604"/>
                  </a:moveTo>
                  <a:cubicBezTo>
                    <a:pt x="1908" y="20080"/>
                    <a:pt x="-569" y="18318"/>
                    <a:pt x="-1044" y="15679"/>
                  </a:cubicBezTo>
                  <a:cubicBezTo>
                    <a:pt x="-1521" y="13117"/>
                    <a:pt x="99" y="10641"/>
                    <a:pt x="2670" y="10079"/>
                  </a:cubicBezTo>
                  <a:lnTo>
                    <a:pt x="26863" y="77"/>
                  </a:lnTo>
                  <a:cubicBezTo>
                    <a:pt x="29435" y="-780"/>
                    <a:pt x="32198" y="582"/>
                    <a:pt x="33055" y="3125"/>
                  </a:cubicBezTo>
                  <a:cubicBezTo>
                    <a:pt x="33817" y="5431"/>
                    <a:pt x="32769" y="7955"/>
                    <a:pt x="30578" y="9031"/>
                  </a:cubicBezTo>
                  <a:cubicBezTo>
                    <a:pt x="30578" y="9031"/>
                    <a:pt x="4289" y="20461"/>
                    <a:pt x="4575" y="19604"/>
                  </a:cubicBezTo>
                  <a:close/>
                </a:path>
              </a:pathLst>
            </a:custGeom>
            <a:solidFill>
              <a:srgbClr val="562F42"/>
            </a:solidFill>
            <a:ln w="9525" cap="flat">
              <a:noFill/>
              <a:prstDash val="solid"/>
              <a:miter/>
            </a:ln>
          </p:spPr>
          <p:txBody>
            <a:bodyPr rtlCol="0" anchor="ctr"/>
            <a:lstStyle/>
            <a:p>
              <a:endParaRPr lang="zh-CN" altLang="en-US">
                <a:cs typeface="+mn-ea"/>
                <a:sym typeface="+mn-lt"/>
              </a:endParaRPr>
            </a:p>
          </p:txBody>
        </p:sp>
        <p:sp>
          <p:nvSpPr>
            <p:cNvPr id="318" name="手繪多邊形: 圖案 317">
              <a:extLst>
                <a:ext uri="{FF2B5EF4-FFF2-40B4-BE49-F238E27FC236}">
                  <a16:creationId xmlns:a16="http://schemas.microsoft.com/office/drawing/2014/main" id="{EE06F511-E4FF-023A-855F-B65C1129B988}"/>
                </a:ext>
              </a:extLst>
            </p:cNvPr>
            <p:cNvSpPr/>
            <p:nvPr/>
          </p:nvSpPr>
          <p:spPr>
            <a:xfrm flipH="1">
              <a:off x="7603428" y="2598797"/>
              <a:ext cx="31240" cy="24577"/>
            </a:xfrm>
            <a:custGeom>
              <a:avLst/>
              <a:gdLst>
                <a:gd name="connsiteX0" fmla="*/ 3730 w 31240"/>
                <a:gd name="connsiteY0" fmla="*/ 24399 h 24577"/>
                <a:gd name="connsiteX1" fmla="*/ -1128 w 31240"/>
                <a:gd name="connsiteY1" fmla="*/ 19551 h 24577"/>
                <a:gd name="connsiteX2" fmla="*/ 968 w 31240"/>
                <a:gd name="connsiteY2" fmla="*/ 15541 h 24577"/>
                <a:gd name="connsiteX3" fmla="*/ 22494 w 31240"/>
                <a:gd name="connsiteY3" fmla="*/ 682 h 24577"/>
                <a:gd name="connsiteX4" fmla="*/ 29258 w 31240"/>
                <a:gd name="connsiteY4" fmla="*/ 1920 h 24577"/>
                <a:gd name="connsiteX5" fmla="*/ 28020 w 31240"/>
                <a:gd name="connsiteY5" fmla="*/ 8683 h 24577"/>
                <a:gd name="connsiteX6" fmla="*/ 3730 w 31240"/>
                <a:gd name="connsiteY6" fmla="*/ 24399 h 245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1240" h="24577">
                  <a:moveTo>
                    <a:pt x="3730" y="24399"/>
                  </a:moveTo>
                  <a:cubicBezTo>
                    <a:pt x="1063" y="24399"/>
                    <a:pt x="-1128" y="22227"/>
                    <a:pt x="-1128" y="19551"/>
                  </a:cubicBezTo>
                  <a:cubicBezTo>
                    <a:pt x="-1128" y="17951"/>
                    <a:pt x="-365" y="16446"/>
                    <a:pt x="968" y="15541"/>
                  </a:cubicBezTo>
                  <a:lnTo>
                    <a:pt x="22494" y="682"/>
                  </a:lnTo>
                  <a:cubicBezTo>
                    <a:pt x="24686" y="-842"/>
                    <a:pt x="27734" y="-290"/>
                    <a:pt x="29258" y="1920"/>
                  </a:cubicBezTo>
                  <a:cubicBezTo>
                    <a:pt x="30781" y="4130"/>
                    <a:pt x="30210" y="7159"/>
                    <a:pt x="28020" y="8683"/>
                  </a:cubicBezTo>
                  <a:cubicBezTo>
                    <a:pt x="20304" y="14455"/>
                    <a:pt x="12208" y="19703"/>
                    <a:pt x="3730" y="24399"/>
                  </a:cubicBezTo>
                  <a:close/>
                </a:path>
              </a:pathLst>
            </a:custGeom>
            <a:solidFill>
              <a:srgbClr val="562F42"/>
            </a:solidFill>
            <a:ln w="9525" cap="flat">
              <a:noFill/>
              <a:prstDash val="solid"/>
              <a:miter/>
            </a:ln>
          </p:spPr>
          <p:txBody>
            <a:bodyPr rtlCol="0" anchor="ctr"/>
            <a:lstStyle/>
            <a:p>
              <a:endParaRPr lang="zh-CN" altLang="en-US">
                <a:cs typeface="+mn-ea"/>
                <a:sym typeface="+mn-lt"/>
              </a:endParaRPr>
            </a:p>
          </p:txBody>
        </p:sp>
        <p:sp>
          <p:nvSpPr>
            <p:cNvPr id="319" name="手繪多邊形: 圖案 318">
              <a:extLst>
                <a:ext uri="{FF2B5EF4-FFF2-40B4-BE49-F238E27FC236}">
                  <a16:creationId xmlns:a16="http://schemas.microsoft.com/office/drawing/2014/main" id="{A2A13F78-A131-87E2-5F36-C3F53DE85381}"/>
                </a:ext>
              </a:extLst>
            </p:cNvPr>
            <p:cNvSpPr/>
            <p:nvPr/>
          </p:nvSpPr>
          <p:spPr>
            <a:xfrm flipH="1">
              <a:off x="7355572" y="2579567"/>
              <a:ext cx="85420" cy="342131"/>
            </a:xfrm>
            <a:custGeom>
              <a:avLst/>
              <a:gdLst>
                <a:gd name="connsiteX0" fmla="*/ 79421 w 85420"/>
                <a:gd name="connsiteY0" fmla="*/ 341952 h 342131"/>
                <a:gd name="connsiteX1" fmla="*/ 76278 w 85420"/>
                <a:gd name="connsiteY1" fmla="*/ 672 h 342131"/>
                <a:gd name="connsiteX2" fmla="*/ 83041 w 85420"/>
                <a:gd name="connsiteY2" fmla="*/ 1929 h 342131"/>
                <a:gd name="connsiteX3" fmla="*/ 82564 w 85420"/>
                <a:gd name="connsiteY3" fmla="*/ 8006 h 342131"/>
                <a:gd name="connsiteX4" fmla="*/ 82564 w 85420"/>
                <a:gd name="connsiteY4" fmla="*/ 333380 h 342131"/>
                <a:gd name="connsiteX5" fmla="*/ 83136 w 85420"/>
                <a:gd name="connsiteY5" fmla="*/ 340228 h 342131"/>
                <a:gd name="connsiteX6" fmla="*/ 79421 w 85420"/>
                <a:gd name="connsiteY6" fmla="*/ 341952 h 3421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5420" h="342131">
                  <a:moveTo>
                    <a:pt x="79421" y="341952"/>
                  </a:moveTo>
                  <a:cubicBezTo>
                    <a:pt x="-27831" y="261657"/>
                    <a:pt x="-27069" y="84777"/>
                    <a:pt x="76278" y="672"/>
                  </a:cubicBezTo>
                  <a:cubicBezTo>
                    <a:pt x="78469" y="-843"/>
                    <a:pt x="81516" y="-281"/>
                    <a:pt x="83041" y="1929"/>
                  </a:cubicBezTo>
                  <a:cubicBezTo>
                    <a:pt x="84279" y="3815"/>
                    <a:pt x="84088" y="6339"/>
                    <a:pt x="82564" y="8006"/>
                  </a:cubicBezTo>
                  <a:cubicBezTo>
                    <a:pt x="-16115" y="88873"/>
                    <a:pt x="-16115" y="252513"/>
                    <a:pt x="82564" y="333380"/>
                  </a:cubicBezTo>
                  <a:cubicBezTo>
                    <a:pt x="84660" y="335104"/>
                    <a:pt x="84850" y="338171"/>
                    <a:pt x="83136" y="340228"/>
                  </a:cubicBezTo>
                  <a:cubicBezTo>
                    <a:pt x="82184" y="341324"/>
                    <a:pt x="80850" y="341952"/>
                    <a:pt x="79421" y="341952"/>
                  </a:cubicBezTo>
                  <a:close/>
                </a:path>
              </a:pathLst>
            </a:custGeom>
            <a:solidFill>
              <a:srgbClr val="562F42"/>
            </a:solidFill>
            <a:ln w="9525" cap="flat">
              <a:noFill/>
              <a:prstDash val="solid"/>
              <a:miter/>
            </a:ln>
          </p:spPr>
          <p:txBody>
            <a:bodyPr rtlCol="0" anchor="ctr"/>
            <a:lstStyle/>
            <a:p>
              <a:endParaRPr lang="zh-CN" altLang="en-US">
                <a:cs typeface="+mn-ea"/>
                <a:sym typeface="+mn-lt"/>
              </a:endParaRPr>
            </a:p>
          </p:txBody>
        </p:sp>
        <p:sp>
          <p:nvSpPr>
            <p:cNvPr id="320" name="手繪多邊形: 圖案 319">
              <a:extLst>
                <a:ext uri="{FF2B5EF4-FFF2-40B4-BE49-F238E27FC236}">
                  <a16:creationId xmlns:a16="http://schemas.microsoft.com/office/drawing/2014/main" id="{B5E9CF3D-F20A-5C5C-D37E-6CD6374C524F}"/>
                </a:ext>
              </a:extLst>
            </p:cNvPr>
            <p:cNvSpPr/>
            <p:nvPr/>
          </p:nvSpPr>
          <p:spPr>
            <a:xfrm flipH="1">
              <a:off x="7417880" y="2776251"/>
              <a:ext cx="34338" cy="13051"/>
            </a:xfrm>
            <a:custGeom>
              <a:avLst/>
              <a:gdLst>
                <a:gd name="connsiteX0" fmla="*/ 3112 w 34338"/>
                <a:gd name="connsiteY0" fmla="*/ 12870 h 13051"/>
                <a:gd name="connsiteX1" fmla="*/ -1079 w 34338"/>
                <a:gd name="connsiteY1" fmla="*/ 7422 h 13051"/>
                <a:gd name="connsiteX2" fmla="*/ 2541 w 34338"/>
                <a:gd name="connsiteY2" fmla="*/ 3345 h 13051"/>
                <a:gd name="connsiteX3" fmla="*/ 28353 w 34338"/>
                <a:gd name="connsiteY3" fmla="*/ -179 h 13051"/>
                <a:gd name="connsiteX4" fmla="*/ 33211 w 34338"/>
                <a:gd name="connsiteY4" fmla="*/ 4688 h 13051"/>
                <a:gd name="connsiteX5" fmla="*/ 29687 w 34338"/>
                <a:gd name="connsiteY5" fmla="*/ 9346 h 13051"/>
                <a:gd name="connsiteX6" fmla="*/ 3112 w 34338"/>
                <a:gd name="connsiteY6" fmla="*/ 12870 h 130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4338" h="13051">
                  <a:moveTo>
                    <a:pt x="3112" y="12870"/>
                  </a:moveTo>
                  <a:cubicBezTo>
                    <a:pt x="445" y="12527"/>
                    <a:pt x="-1460" y="10089"/>
                    <a:pt x="-1079" y="7422"/>
                  </a:cubicBezTo>
                  <a:cubicBezTo>
                    <a:pt x="-793" y="5450"/>
                    <a:pt x="636" y="3841"/>
                    <a:pt x="2541" y="3345"/>
                  </a:cubicBezTo>
                  <a:lnTo>
                    <a:pt x="28353" y="-179"/>
                  </a:lnTo>
                  <a:cubicBezTo>
                    <a:pt x="31020" y="-169"/>
                    <a:pt x="33211" y="2012"/>
                    <a:pt x="33211" y="4688"/>
                  </a:cubicBezTo>
                  <a:cubicBezTo>
                    <a:pt x="33211" y="6851"/>
                    <a:pt x="31782" y="8746"/>
                    <a:pt x="29687" y="9346"/>
                  </a:cubicBezTo>
                  <a:cubicBezTo>
                    <a:pt x="29020" y="9441"/>
                    <a:pt x="3779" y="12966"/>
                    <a:pt x="3112" y="12870"/>
                  </a:cubicBezTo>
                  <a:close/>
                </a:path>
              </a:pathLst>
            </a:custGeom>
            <a:solidFill>
              <a:srgbClr val="562F42"/>
            </a:solidFill>
            <a:ln w="9525" cap="flat">
              <a:noFill/>
              <a:prstDash val="solid"/>
              <a:miter/>
            </a:ln>
          </p:spPr>
          <p:txBody>
            <a:bodyPr rtlCol="0" anchor="ctr"/>
            <a:lstStyle/>
            <a:p>
              <a:endParaRPr lang="zh-CN" altLang="en-US">
                <a:cs typeface="+mn-ea"/>
                <a:sym typeface="+mn-lt"/>
              </a:endParaRPr>
            </a:p>
          </p:txBody>
        </p:sp>
        <p:sp>
          <p:nvSpPr>
            <p:cNvPr id="321" name="手繪多邊形: 圖案 320">
              <a:extLst>
                <a:ext uri="{FF2B5EF4-FFF2-40B4-BE49-F238E27FC236}">
                  <a16:creationId xmlns:a16="http://schemas.microsoft.com/office/drawing/2014/main" id="{D96D08E8-4F81-E383-FA5D-61F71634FEBF}"/>
                </a:ext>
              </a:extLst>
            </p:cNvPr>
            <p:cNvSpPr/>
            <p:nvPr/>
          </p:nvSpPr>
          <p:spPr>
            <a:xfrm flipH="1">
              <a:off x="7419892" y="2745771"/>
              <a:ext cx="33884" cy="9525"/>
            </a:xfrm>
            <a:custGeom>
              <a:avLst/>
              <a:gdLst>
                <a:gd name="connsiteX0" fmla="*/ 28864 w 33884"/>
                <a:gd name="connsiteY0" fmla="*/ 9346 h 9525"/>
                <a:gd name="connsiteX1" fmla="*/ 2765 w 33884"/>
                <a:gd name="connsiteY1" fmla="*/ 9346 h 9525"/>
                <a:gd name="connsiteX2" fmla="*/ -1045 w 33884"/>
                <a:gd name="connsiteY2" fmla="*/ 3622 h 9525"/>
                <a:gd name="connsiteX3" fmla="*/ 2765 w 33884"/>
                <a:gd name="connsiteY3" fmla="*/ -179 h 9525"/>
                <a:gd name="connsiteX4" fmla="*/ 28864 w 33884"/>
                <a:gd name="connsiteY4" fmla="*/ -179 h 9525"/>
                <a:gd name="connsiteX5" fmla="*/ 32674 w 33884"/>
                <a:gd name="connsiteY5" fmla="*/ 5536 h 9525"/>
                <a:gd name="connsiteX6" fmla="*/ 28864 w 33884"/>
                <a:gd name="connsiteY6" fmla="*/ 9346 h 95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3884" h="9525">
                  <a:moveTo>
                    <a:pt x="28864" y="9346"/>
                  </a:moveTo>
                  <a:lnTo>
                    <a:pt x="2765" y="9346"/>
                  </a:lnTo>
                  <a:cubicBezTo>
                    <a:pt x="98" y="8813"/>
                    <a:pt x="-1520" y="6260"/>
                    <a:pt x="-1045" y="3622"/>
                  </a:cubicBezTo>
                  <a:cubicBezTo>
                    <a:pt x="-664" y="1707"/>
                    <a:pt x="861" y="202"/>
                    <a:pt x="2765" y="-179"/>
                  </a:cubicBezTo>
                  <a:lnTo>
                    <a:pt x="28864" y="-179"/>
                  </a:lnTo>
                  <a:cubicBezTo>
                    <a:pt x="31531" y="354"/>
                    <a:pt x="33151" y="2907"/>
                    <a:pt x="32674" y="5536"/>
                  </a:cubicBezTo>
                  <a:cubicBezTo>
                    <a:pt x="32293" y="7460"/>
                    <a:pt x="30769" y="8956"/>
                    <a:pt x="28864" y="9346"/>
                  </a:cubicBezTo>
                  <a:close/>
                </a:path>
              </a:pathLst>
            </a:custGeom>
            <a:solidFill>
              <a:srgbClr val="562F42"/>
            </a:solidFill>
            <a:ln w="9525" cap="flat">
              <a:noFill/>
              <a:prstDash val="solid"/>
              <a:miter/>
            </a:ln>
          </p:spPr>
          <p:txBody>
            <a:bodyPr rtlCol="0" anchor="ctr"/>
            <a:lstStyle/>
            <a:p>
              <a:endParaRPr lang="zh-CN" altLang="en-US">
                <a:cs typeface="+mn-ea"/>
                <a:sym typeface="+mn-lt"/>
              </a:endParaRPr>
            </a:p>
          </p:txBody>
        </p:sp>
        <p:sp>
          <p:nvSpPr>
            <p:cNvPr id="322" name="手繪多邊形: 圖案 321">
              <a:extLst>
                <a:ext uri="{FF2B5EF4-FFF2-40B4-BE49-F238E27FC236}">
                  <a16:creationId xmlns:a16="http://schemas.microsoft.com/office/drawing/2014/main" id="{432D3422-9DC0-42FC-61FF-E9840FB7265E}"/>
                </a:ext>
              </a:extLst>
            </p:cNvPr>
            <p:cNvSpPr/>
            <p:nvPr/>
          </p:nvSpPr>
          <p:spPr>
            <a:xfrm flipH="1">
              <a:off x="7407586" y="2813597"/>
              <a:ext cx="34515" cy="16756"/>
            </a:xfrm>
            <a:custGeom>
              <a:avLst/>
              <a:gdLst>
                <a:gd name="connsiteX0" fmla="*/ 3283 w 34515"/>
                <a:gd name="connsiteY0" fmla="*/ 16482 h 16756"/>
                <a:gd name="connsiteX1" fmla="*/ -1099 w 34515"/>
                <a:gd name="connsiteY1" fmla="*/ 11044 h 16756"/>
                <a:gd name="connsiteX2" fmla="*/ 1949 w 34515"/>
                <a:gd name="connsiteY2" fmla="*/ 6957 h 16756"/>
                <a:gd name="connsiteX3" fmla="*/ 27095 w 34515"/>
                <a:gd name="connsiteY3" fmla="*/ 4 h 16756"/>
                <a:gd name="connsiteX4" fmla="*/ 33192 w 34515"/>
                <a:gd name="connsiteY4" fmla="*/ 3433 h 16756"/>
                <a:gd name="connsiteX5" fmla="*/ 29763 w 34515"/>
                <a:gd name="connsiteY5" fmla="*/ 9529 h 16756"/>
                <a:gd name="connsiteX6" fmla="*/ 4617 w 34515"/>
                <a:gd name="connsiteY6" fmla="*/ 16578 h 167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4515" h="16756">
                  <a:moveTo>
                    <a:pt x="3283" y="16482"/>
                  </a:moveTo>
                  <a:cubicBezTo>
                    <a:pt x="520" y="16206"/>
                    <a:pt x="-1384" y="13768"/>
                    <a:pt x="-1099" y="11044"/>
                  </a:cubicBezTo>
                  <a:cubicBezTo>
                    <a:pt x="-909" y="9215"/>
                    <a:pt x="234" y="7643"/>
                    <a:pt x="1949" y="6957"/>
                  </a:cubicBezTo>
                  <a:lnTo>
                    <a:pt x="27095" y="4"/>
                  </a:lnTo>
                  <a:cubicBezTo>
                    <a:pt x="29763" y="-729"/>
                    <a:pt x="32429" y="804"/>
                    <a:pt x="33192" y="3433"/>
                  </a:cubicBezTo>
                  <a:cubicBezTo>
                    <a:pt x="33953" y="6062"/>
                    <a:pt x="32429" y="8796"/>
                    <a:pt x="29763" y="9529"/>
                  </a:cubicBezTo>
                  <a:lnTo>
                    <a:pt x="4617" y="16578"/>
                  </a:lnTo>
                  <a:close/>
                </a:path>
              </a:pathLst>
            </a:custGeom>
            <a:solidFill>
              <a:srgbClr val="562F42"/>
            </a:solidFill>
            <a:ln w="9525" cap="flat">
              <a:noFill/>
              <a:prstDash val="solid"/>
              <a:miter/>
            </a:ln>
          </p:spPr>
          <p:txBody>
            <a:bodyPr rtlCol="0" anchor="ctr"/>
            <a:lstStyle/>
            <a:p>
              <a:endParaRPr lang="zh-CN" altLang="en-US">
                <a:cs typeface="+mn-ea"/>
                <a:sym typeface="+mn-lt"/>
              </a:endParaRPr>
            </a:p>
          </p:txBody>
        </p:sp>
        <p:sp>
          <p:nvSpPr>
            <p:cNvPr id="323" name="手繪多邊形: 圖案 322">
              <a:extLst>
                <a:ext uri="{FF2B5EF4-FFF2-40B4-BE49-F238E27FC236}">
                  <a16:creationId xmlns:a16="http://schemas.microsoft.com/office/drawing/2014/main" id="{311CEA0B-30FF-B577-F18B-40CE248E3E8B}"/>
                </a:ext>
              </a:extLst>
            </p:cNvPr>
            <p:cNvSpPr/>
            <p:nvPr/>
          </p:nvSpPr>
          <p:spPr>
            <a:xfrm flipH="1">
              <a:off x="7392582" y="2846766"/>
              <a:ext cx="34189" cy="19849"/>
            </a:xfrm>
            <a:custGeom>
              <a:avLst/>
              <a:gdLst>
                <a:gd name="connsiteX0" fmla="*/ 4336 w 34189"/>
                <a:gd name="connsiteY0" fmla="*/ 19604 h 19849"/>
                <a:gd name="connsiteX1" fmla="*/ -1093 w 34189"/>
                <a:gd name="connsiteY1" fmla="*/ 15384 h 19849"/>
                <a:gd name="connsiteX2" fmla="*/ 2526 w 34189"/>
                <a:gd name="connsiteY2" fmla="*/ 10079 h 19849"/>
                <a:gd name="connsiteX3" fmla="*/ 26624 w 34189"/>
                <a:gd name="connsiteY3" fmla="*/ 77 h 19849"/>
                <a:gd name="connsiteX4" fmla="*/ 32815 w 34189"/>
                <a:gd name="connsiteY4" fmla="*/ 3125 h 19849"/>
                <a:gd name="connsiteX5" fmla="*/ 30339 w 34189"/>
                <a:gd name="connsiteY5" fmla="*/ 9031 h 19849"/>
                <a:gd name="connsiteX6" fmla="*/ 4336 w 34189"/>
                <a:gd name="connsiteY6" fmla="*/ 19604 h 198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4189" h="19849">
                  <a:moveTo>
                    <a:pt x="4336" y="19604"/>
                  </a:moveTo>
                  <a:cubicBezTo>
                    <a:pt x="1668" y="19937"/>
                    <a:pt x="-713" y="18042"/>
                    <a:pt x="-1093" y="15384"/>
                  </a:cubicBezTo>
                  <a:cubicBezTo>
                    <a:pt x="-1379" y="12955"/>
                    <a:pt x="145" y="10688"/>
                    <a:pt x="2526" y="10079"/>
                  </a:cubicBezTo>
                  <a:lnTo>
                    <a:pt x="26624" y="77"/>
                  </a:lnTo>
                  <a:cubicBezTo>
                    <a:pt x="29196" y="-780"/>
                    <a:pt x="31958" y="582"/>
                    <a:pt x="32815" y="3125"/>
                  </a:cubicBezTo>
                  <a:cubicBezTo>
                    <a:pt x="33577" y="5431"/>
                    <a:pt x="32529" y="7955"/>
                    <a:pt x="30339" y="9031"/>
                  </a:cubicBezTo>
                  <a:cubicBezTo>
                    <a:pt x="30339" y="9031"/>
                    <a:pt x="4050" y="20651"/>
                    <a:pt x="4336" y="19604"/>
                  </a:cubicBezTo>
                  <a:close/>
                </a:path>
              </a:pathLst>
            </a:custGeom>
            <a:solidFill>
              <a:srgbClr val="562F42"/>
            </a:solidFill>
            <a:ln w="9525" cap="flat">
              <a:noFill/>
              <a:prstDash val="solid"/>
              <a:miter/>
            </a:ln>
          </p:spPr>
          <p:txBody>
            <a:bodyPr rtlCol="0" anchor="ctr"/>
            <a:lstStyle/>
            <a:p>
              <a:endParaRPr lang="zh-CN" altLang="en-US">
                <a:cs typeface="+mn-ea"/>
                <a:sym typeface="+mn-lt"/>
              </a:endParaRPr>
            </a:p>
          </p:txBody>
        </p:sp>
        <p:sp>
          <p:nvSpPr>
            <p:cNvPr id="324" name="手繪多邊形: 圖案 323">
              <a:extLst>
                <a:ext uri="{FF2B5EF4-FFF2-40B4-BE49-F238E27FC236}">
                  <a16:creationId xmlns:a16="http://schemas.microsoft.com/office/drawing/2014/main" id="{2B10213E-0A10-A521-C800-523421115BCE}"/>
                </a:ext>
              </a:extLst>
            </p:cNvPr>
            <p:cNvSpPr/>
            <p:nvPr/>
          </p:nvSpPr>
          <p:spPr>
            <a:xfrm flipH="1">
              <a:off x="7372064" y="2877455"/>
              <a:ext cx="31146" cy="24621"/>
            </a:xfrm>
            <a:custGeom>
              <a:avLst/>
              <a:gdLst>
                <a:gd name="connsiteX0" fmla="*/ 3730 w 31146"/>
                <a:gd name="connsiteY0" fmla="*/ 24442 h 24621"/>
                <a:gd name="connsiteX1" fmla="*/ -1128 w 31146"/>
                <a:gd name="connsiteY1" fmla="*/ 19594 h 24621"/>
                <a:gd name="connsiteX2" fmla="*/ 968 w 31146"/>
                <a:gd name="connsiteY2" fmla="*/ 15584 h 24621"/>
                <a:gd name="connsiteX3" fmla="*/ 22399 w 31146"/>
                <a:gd name="connsiteY3" fmla="*/ 725 h 24621"/>
                <a:gd name="connsiteX4" fmla="*/ 27923 w 31146"/>
                <a:gd name="connsiteY4" fmla="*/ 8726 h 24621"/>
                <a:gd name="connsiteX5" fmla="*/ 3730 w 31146"/>
                <a:gd name="connsiteY5" fmla="*/ 24442 h 246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1146" h="24621">
                  <a:moveTo>
                    <a:pt x="3730" y="24442"/>
                  </a:moveTo>
                  <a:cubicBezTo>
                    <a:pt x="1063" y="24442"/>
                    <a:pt x="-1128" y="22271"/>
                    <a:pt x="-1128" y="19594"/>
                  </a:cubicBezTo>
                  <a:cubicBezTo>
                    <a:pt x="-1128" y="17994"/>
                    <a:pt x="-366" y="16489"/>
                    <a:pt x="968" y="15584"/>
                  </a:cubicBezTo>
                  <a:lnTo>
                    <a:pt x="22399" y="725"/>
                  </a:lnTo>
                  <a:cubicBezTo>
                    <a:pt x="27543" y="-2895"/>
                    <a:pt x="33162" y="5297"/>
                    <a:pt x="27923" y="8726"/>
                  </a:cubicBezTo>
                  <a:cubicBezTo>
                    <a:pt x="20304" y="14584"/>
                    <a:pt x="12208" y="19842"/>
                    <a:pt x="3730" y="24442"/>
                  </a:cubicBezTo>
                  <a:close/>
                </a:path>
              </a:pathLst>
            </a:custGeom>
            <a:solidFill>
              <a:srgbClr val="562F42"/>
            </a:solidFill>
            <a:ln w="9525" cap="flat">
              <a:noFill/>
              <a:prstDash val="solid"/>
              <a:miter/>
            </a:ln>
          </p:spPr>
          <p:txBody>
            <a:bodyPr rtlCol="0" anchor="ctr"/>
            <a:lstStyle/>
            <a:p>
              <a:endParaRPr lang="zh-CN" altLang="en-US">
                <a:cs typeface="+mn-ea"/>
                <a:sym typeface="+mn-lt"/>
              </a:endParaRPr>
            </a:p>
          </p:txBody>
        </p:sp>
        <p:sp>
          <p:nvSpPr>
            <p:cNvPr id="325" name="手繪多邊形: 圖案 324">
              <a:extLst>
                <a:ext uri="{FF2B5EF4-FFF2-40B4-BE49-F238E27FC236}">
                  <a16:creationId xmlns:a16="http://schemas.microsoft.com/office/drawing/2014/main" id="{7A2EC1AA-6D6C-5529-F084-55DAC7CFABDD}"/>
                </a:ext>
              </a:extLst>
            </p:cNvPr>
            <p:cNvSpPr/>
            <p:nvPr/>
          </p:nvSpPr>
          <p:spPr>
            <a:xfrm flipH="1">
              <a:off x="7417484" y="2711672"/>
              <a:ext cx="34596" cy="13049"/>
            </a:xfrm>
            <a:custGeom>
              <a:avLst/>
              <a:gdLst>
                <a:gd name="connsiteX0" fmla="*/ 28883 w 34596"/>
                <a:gd name="connsiteY0" fmla="*/ 12870 h 13049"/>
                <a:gd name="connsiteX1" fmla="*/ 2403 w 34596"/>
                <a:gd name="connsiteY1" fmla="*/ 9346 h 13049"/>
                <a:gd name="connsiteX2" fmla="*/ -931 w 34596"/>
                <a:gd name="connsiteY2" fmla="*/ 3336 h 13049"/>
                <a:gd name="connsiteX3" fmla="*/ 3641 w 34596"/>
                <a:gd name="connsiteY3" fmla="*/ -179 h 13049"/>
                <a:gd name="connsiteX4" fmla="*/ 29549 w 34596"/>
                <a:gd name="connsiteY4" fmla="*/ 3250 h 13049"/>
                <a:gd name="connsiteX5" fmla="*/ 33359 w 34596"/>
                <a:gd name="connsiteY5" fmla="*/ 8946 h 13049"/>
                <a:gd name="connsiteX6" fmla="*/ 28883 w 34596"/>
                <a:gd name="connsiteY6" fmla="*/ 12870 h 130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4596" h="13049">
                  <a:moveTo>
                    <a:pt x="28883" y="12870"/>
                  </a:moveTo>
                  <a:cubicBezTo>
                    <a:pt x="28311" y="12870"/>
                    <a:pt x="2974" y="9441"/>
                    <a:pt x="2403" y="9346"/>
                  </a:cubicBezTo>
                  <a:cubicBezTo>
                    <a:pt x="-169" y="8603"/>
                    <a:pt x="-1693" y="5917"/>
                    <a:pt x="-931" y="3336"/>
                  </a:cubicBezTo>
                  <a:cubicBezTo>
                    <a:pt x="-360" y="1288"/>
                    <a:pt x="1546" y="-131"/>
                    <a:pt x="3641" y="-179"/>
                  </a:cubicBezTo>
                  <a:lnTo>
                    <a:pt x="29549" y="3250"/>
                  </a:lnTo>
                  <a:cubicBezTo>
                    <a:pt x="32216" y="3764"/>
                    <a:pt x="33930" y="6308"/>
                    <a:pt x="33359" y="8946"/>
                  </a:cubicBezTo>
                  <a:cubicBezTo>
                    <a:pt x="32978" y="11137"/>
                    <a:pt x="31073" y="12756"/>
                    <a:pt x="28883" y="12870"/>
                  </a:cubicBezTo>
                  <a:close/>
                </a:path>
              </a:pathLst>
            </a:custGeom>
            <a:solidFill>
              <a:srgbClr val="562F42"/>
            </a:solidFill>
            <a:ln w="9525" cap="flat">
              <a:noFill/>
              <a:prstDash val="solid"/>
              <a:miter/>
            </a:ln>
          </p:spPr>
          <p:txBody>
            <a:bodyPr rtlCol="0" anchor="ctr"/>
            <a:lstStyle/>
            <a:p>
              <a:endParaRPr lang="zh-CN" altLang="en-US">
                <a:cs typeface="+mn-ea"/>
                <a:sym typeface="+mn-lt"/>
              </a:endParaRPr>
            </a:p>
          </p:txBody>
        </p:sp>
        <p:sp>
          <p:nvSpPr>
            <p:cNvPr id="326" name="手繪多邊形: 圖案 325">
              <a:extLst>
                <a:ext uri="{FF2B5EF4-FFF2-40B4-BE49-F238E27FC236}">
                  <a16:creationId xmlns:a16="http://schemas.microsoft.com/office/drawing/2014/main" id="{989E8F05-555D-FB72-BCBD-7E678BD997F3}"/>
                </a:ext>
              </a:extLst>
            </p:cNvPr>
            <p:cNvSpPr/>
            <p:nvPr/>
          </p:nvSpPr>
          <p:spPr>
            <a:xfrm flipH="1">
              <a:off x="7407990" y="2670722"/>
              <a:ext cx="34660" cy="16725"/>
            </a:xfrm>
            <a:custGeom>
              <a:avLst/>
              <a:gdLst>
                <a:gd name="connsiteX0" fmla="*/ 28978 w 34660"/>
                <a:gd name="connsiteY0" fmla="*/ 16482 h 16725"/>
                <a:gd name="connsiteX1" fmla="*/ 27644 w 34660"/>
                <a:gd name="connsiteY1" fmla="*/ 16482 h 16725"/>
                <a:gd name="connsiteX2" fmla="*/ 2498 w 34660"/>
                <a:gd name="connsiteY2" fmla="*/ 9529 h 16725"/>
                <a:gd name="connsiteX3" fmla="*/ -931 w 34660"/>
                <a:gd name="connsiteY3" fmla="*/ 3433 h 16725"/>
                <a:gd name="connsiteX4" fmla="*/ 5165 w 34660"/>
                <a:gd name="connsiteY4" fmla="*/ 4 h 16725"/>
                <a:gd name="connsiteX5" fmla="*/ 30311 w 34660"/>
                <a:gd name="connsiteY5" fmla="*/ 7053 h 16725"/>
                <a:gd name="connsiteX6" fmla="*/ 33263 w 34660"/>
                <a:gd name="connsiteY6" fmla="*/ 13254 h 16725"/>
                <a:gd name="connsiteX7" fmla="*/ 28978 w 34660"/>
                <a:gd name="connsiteY7" fmla="*/ 16482 h 167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4660" h="16725">
                  <a:moveTo>
                    <a:pt x="28978" y="16482"/>
                  </a:moveTo>
                  <a:cubicBezTo>
                    <a:pt x="28501" y="16568"/>
                    <a:pt x="28119" y="16568"/>
                    <a:pt x="27644" y="16482"/>
                  </a:cubicBezTo>
                  <a:lnTo>
                    <a:pt x="2498" y="9529"/>
                  </a:lnTo>
                  <a:cubicBezTo>
                    <a:pt x="-169" y="8796"/>
                    <a:pt x="-1694" y="6062"/>
                    <a:pt x="-931" y="3433"/>
                  </a:cubicBezTo>
                  <a:cubicBezTo>
                    <a:pt x="-169" y="804"/>
                    <a:pt x="2498" y="-729"/>
                    <a:pt x="5165" y="4"/>
                  </a:cubicBezTo>
                  <a:lnTo>
                    <a:pt x="30311" y="7053"/>
                  </a:lnTo>
                  <a:cubicBezTo>
                    <a:pt x="32882" y="7948"/>
                    <a:pt x="34120" y="10720"/>
                    <a:pt x="33263" y="13254"/>
                  </a:cubicBezTo>
                  <a:cubicBezTo>
                    <a:pt x="32597" y="15092"/>
                    <a:pt x="30882" y="16368"/>
                    <a:pt x="28978" y="16482"/>
                  </a:cubicBezTo>
                  <a:close/>
                </a:path>
              </a:pathLst>
            </a:custGeom>
            <a:solidFill>
              <a:srgbClr val="562F42"/>
            </a:solidFill>
            <a:ln w="9525" cap="flat">
              <a:noFill/>
              <a:prstDash val="solid"/>
              <a:miter/>
            </a:ln>
          </p:spPr>
          <p:txBody>
            <a:bodyPr rtlCol="0" anchor="ctr"/>
            <a:lstStyle/>
            <a:p>
              <a:endParaRPr lang="zh-CN" altLang="en-US">
                <a:cs typeface="+mn-ea"/>
                <a:sym typeface="+mn-lt"/>
              </a:endParaRPr>
            </a:p>
          </p:txBody>
        </p:sp>
        <p:sp>
          <p:nvSpPr>
            <p:cNvPr id="327" name="手繪多邊形: 圖案 326">
              <a:extLst>
                <a:ext uri="{FF2B5EF4-FFF2-40B4-BE49-F238E27FC236}">
                  <a16:creationId xmlns:a16="http://schemas.microsoft.com/office/drawing/2014/main" id="{7A5EECC0-FC22-960A-B8D6-EAEFFD2226F2}"/>
                </a:ext>
              </a:extLst>
            </p:cNvPr>
            <p:cNvSpPr/>
            <p:nvPr/>
          </p:nvSpPr>
          <p:spPr>
            <a:xfrm flipH="1">
              <a:off x="7392346" y="2634452"/>
              <a:ext cx="33487" cy="19650"/>
            </a:xfrm>
            <a:custGeom>
              <a:avLst/>
              <a:gdLst>
                <a:gd name="connsiteX0" fmla="*/ 27496 w 33487"/>
                <a:gd name="connsiteY0" fmla="*/ 19414 h 19650"/>
                <a:gd name="connsiteX1" fmla="*/ 1588 w 33487"/>
                <a:gd name="connsiteY1" fmla="*/ 9032 h 19650"/>
                <a:gd name="connsiteX2" fmla="*/ -604 w 33487"/>
                <a:gd name="connsiteY2" fmla="*/ 2517 h 19650"/>
                <a:gd name="connsiteX3" fmla="*/ 5302 w 33487"/>
                <a:gd name="connsiteY3" fmla="*/ 79 h 19650"/>
                <a:gd name="connsiteX4" fmla="*/ 29400 w 33487"/>
                <a:gd name="connsiteY4" fmla="*/ 10080 h 19650"/>
                <a:gd name="connsiteX5" fmla="*/ 31972 w 33487"/>
                <a:gd name="connsiteY5" fmla="*/ 16443 h 19650"/>
                <a:gd name="connsiteX6" fmla="*/ 27496 w 33487"/>
                <a:gd name="connsiteY6" fmla="*/ 19414 h 196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3487" h="19650">
                  <a:moveTo>
                    <a:pt x="27496" y="19414"/>
                  </a:moveTo>
                  <a:cubicBezTo>
                    <a:pt x="27496" y="20367"/>
                    <a:pt x="1968" y="9032"/>
                    <a:pt x="1588" y="9032"/>
                  </a:cubicBezTo>
                  <a:cubicBezTo>
                    <a:pt x="-793" y="7841"/>
                    <a:pt x="-1842" y="4927"/>
                    <a:pt x="-604" y="2517"/>
                  </a:cubicBezTo>
                  <a:cubicBezTo>
                    <a:pt x="445" y="345"/>
                    <a:pt x="3016" y="-703"/>
                    <a:pt x="5302" y="79"/>
                  </a:cubicBezTo>
                  <a:lnTo>
                    <a:pt x="29400" y="10080"/>
                  </a:lnTo>
                  <a:cubicBezTo>
                    <a:pt x="31877" y="11118"/>
                    <a:pt x="33020" y="13966"/>
                    <a:pt x="31972" y="16443"/>
                  </a:cubicBezTo>
                  <a:cubicBezTo>
                    <a:pt x="31210" y="18252"/>
                    <a:pt x="29495" y="19424"/>
                    <a:pt x="27496" y="19414"/>
                  </a:cubicBezTo>
                  <a:close/>
                </a:path>
              </a:pathLst>
            </a:custGeom>
            <a:solidFill>
              <a:srgbClr val="562F42"/>
            </a:solidFill>
            <a:ln w="9525" cap="flat">
              <a:noFill/>
              <a:prstDash val="solid"/>
              <a:miter/>
            </a:ln>
          </p:spPr>
          <p:txBody>
            <a:bodyPr rtlCol="0" anchor="ctr"/>
            <a:lstStyle/>
            <a:p>
              <a:endParaRPr lang="zh-CN" altLang="en-US">
                <a:cs typeface="+mn-ea"/>
                <a:sym typeface="+mn-lt"/>
              </a:endParaRPr>
            </a:p>
          </p:txBody>
        </p:sp>
        <p:sp>
          <p:nvSpPr>
            <p:cNvPr id="328" name="手繪多邊形: 圖案 327">
              <a:extLst>
                <a:ext uri="{FF2B5EF4-FFF2-40B4-BE49-F238E27FC236}">
                  <a16:creationId xmlns:a16="http://schemas.microsoft.com/office/drawing/2014/main" id="{2E02042D-E9E7-01A1-336D-E4C1E80A0B02}"/>
                </a:ext>
              </a:extLst>
            </p:cNvPr>
            <p:cNvSpPr/>
            <p:nvPr/>
          </p:nvSpPr>
          <p:spPr>
            <a:xfrm flipH="1">
              <a:off x="7372352" y="2598797"/>
              <a:ext cx="31143" cy="24577"/>
            </a:xfrm>
            <a:custGeom>
              <a:avLst/>
              <a:gdLst>
                <a:gd name="connsiteX0" fmla="*/ 25160 w 31143"/>
                <a:gd name="connsiteY0" fmla="*/ 24399 h 24577"/>
                <a:gd name="connsiteX1" fmla="*/ 966 w 31143"/>
                <a:gd name="connsiteY1" fmla="*/ 8683 h 24577"/>
                <a:gd name="connsiteX2" fmla="*/ -272 w 31143"/>
                <a:gd name="connsiteY2" fmla="*/ 1920 h 24577"/>
                <a:gd name="connsiteX3" fmla="*/ 6491 w 31143"/>
                <a:gd name="connsiteY3" fmla="*/ 682 h 24577"/>
                <a:gd name="connsiteX4" fmla="*/ 27923 w 31143"/>
                <a:gd name="connsiteY4" fmla="*/ 15541 h 24577"/>
                <a:gd name="connsiteX5" fmla="*/ 29161 w 31143"/>
                <a:gd name="connsiteY5" fmla="*/ 22294 h 24577"/>
                <a:gd name="connsiteX6" fmla="*/ 25160 w 31143"/>
                <a:gd name="connsiteY6" fmla="*/ 24399 h 245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1143" h="24577">
                  <a:moveTo>
                    <a:pt x="25160" y="24399"/>
                  </a:moveTo>
                  <a:cubicBezTo>
                    <a:pt x="16683" y="19760"/>
                    <a:pt x="8682" y="14512"/>
                    <a:pt x="966" y="8683"/>
                  </a:cubicBezTo>
                  <a:cubicBezTo>
                    <a:pt x="-1224" y="7159"/>
                    <a:pt x="-1795" y="4130"/>
                    <a:pt x="-272" y="1920"/>
                  </a:cubicBezTo>
                  <a:cubicBezTo>
                    <a:pt x="1252" y="-290"/>
                    <a:pt x="4301" y="-842"/>
                    <a:pt x="6491" y="682"/>
                  </a:cubicBezTo>
                  <a:lnTo>
                    <a:pt x="27923" y="15541"/>
                  </a:lnTo>
                  <a:cubicBezTo>
                    <a:pt x="30113" y="17065"/>
                    <a:pt x="30684" y="20084"/>
                    <a:pt x="29161" y="22294"/>
                  </a:cubicBezTo>
                  <a:cubicBezTo>
                    <a:pt x="28303" y="23618"/>
                    <a:pt x="26780" y="24399"/>
                    <a:pt x="25160" y="24399"/>
                  </a:cubicBezTo>
                  <a:close/>
                </a:path>
              </a:pathLst>
            </a:custGeom>
            <a:solidFill>
              <a:srgbClr val="562F42"/>
            </a:solidFill>
            <a:ln w="9525" cap="flat">
              <a:noFill/>
              <a:prstDash val="solid"/>
              <a:miter/>
            </a:ln>
          </p:spPr>
          <p:txBody>
            <a:bodyPr rtlCol="0" anchor="ctr"/>
            <a:lstStyle/>
            <a:p>
              <a:endParaRPr lang="zh-CN" altLang="en-US">
                <a:cs typeface="+mn-ea"/>
                <a:sym typeface="+mn-lt"/>
              </a:endParaRPr>
            </a:p>
          </p:txBody>
        </p:sp>
      </p:grpSp>
      <p:sp>
        <p:nvSpPr>
          <p:cNvPr id="329" name="文字方塊 328">
            <a:extLst>
              <a:ext uri="{FF2B5EF4-FFF2-40B4-BE49-F238E27FC236}">
                <a16:creationId xmlns:a16="http://schemas.microsoft.com/office/drawing/2014/main" id="{5A932161-115A-7BA5-A6B4-EA0F220E534A}"/>
              </a:ext>
            </a:extLst>
          </p:cNvPr>
          <p:cNvSpPr txBox="1"/>
          <p:nvPr/>
        </p:nvSpPr>
        <p:spPr>
          <a:xfrm>
            <a:off x="7556280" y="2680234"/>
            <a:ext cx="3419266" cy="2609945"/>
          </a:xfrm>
          <a:prstGeom prst="rect">
            <a:avLst/>
          </a:prstGeom>
          <a:noFill/>
        </p:spPr>
        <p:txBody>
          <a:bodyPr wrap="square" rtlCol="0">
            <a:spAutoFit/>
          </a:bodyPr>
          <a:lstStyle/>
          <a:p>
            <a:pPr marL="914400" lvl="1" indent="-457200">
              <a:lnSpc>
                <a:spcPct val="90000"/>
              </a:lnSpc>
              <a:spcBef>
                <a:spcPts val="500"/>
              </a:spcBef>
              <a:buFont typeface="+mj-lt"/>
              <a:buAutoNum type="arabicPeriod"/>
            </a:pPr>
            <a:r>
              <a:rPr lang="zh-TW" altLang="en-US" sz="2200" dirty="0">
                <a:latin typeface="微軟正黑體" panose="020B0604030504040204" pitchFamily="34" charset="-120"/>
                <a:ea typeface="微軟正黑體" panose="020B0604030504040204" pitchFamily="34" charset="-120"/>
              </a:rPr>
              <a:t>憑證黏存單*</a:t>
            </a:r>
          </a:p>
          <a:p>
            <a:pPr marL="914400" lvl="1" indent="-457200">
              <a:lnSpc>
                <a:spcPct val="90000"/>
              </a:lnSpc>
              <a:spcBef>
                <a:spcPts val="500"/>
              </a:spcBef>
              <a:buFont typeface="+mj-lt"/>
              <a:buAutoNum type="arabicPeriod"/>
            </a:pPr>
            <a:r>
              <a:rPr lang="zh-TW" altLang="en-US" sz="2200" dirty="0">
                <a:latin typeface="微軟正黑體" panose="020B0604030504040204" pitchFamily="34" charset="-120"/>
                <a:ea typeface="微軟正黑體" panose="020B0604030504040204" pitchFamily="34" charset="-120"/>
              </a:rPr>
              <a:t>憑證黏存單</a:t>
            </a:r>
            <a:r>
              <a:rPr lang="en-US" altLang="zh-TW" sz="2200" dirty="0">
                <a:latin typeface="微軟正黑體" panose="020B0604030504040204" pitchFamily="34" charset="-120"/>
                <a:ea typeface="微軟正黑體" panose="020B0604030504040204" pitchFamily="34" charset="-120"/>
              </a:rPr>
              <a:t>(</a:t>
            </a:r>
            <a:r>
              <a:rPr lang="zh-TW" altLang="en-US" sz="2200" dirty="0">
                <a:latin typeface="微軟正黑體" panose="020B0604030504040204" pitchFamily="34" charset="-120"/>
                <a:ea typeface="微軟正黑體" panose="020B0604030504040204" pitchFamily="34" charset="-120"/>
              </a:rPr>
              <a:t>明細</a:t>
            </a:r>
            <a:r>
              <a:rPr lang="en-US" altLang="zh-TW" sz="2200" dirty="0">
                <a:latin typeface="微軟正黑體" panose="020B0604030504040204" pitchFamily="34" charset="-120"/>
                <a:ea typeface="微軟正黑體" panose="020B0604030504040204" pitchFamily="34" charset="-120"/>
              </a:rPr>
              <a:t>)</a:t>
            </a:r>
          </a:p>
          <a:p>
            <a:pPr marL="914400" lvl="1" indent="-457200">
              <a:lnSpc>
                <a:spcPct val="90000"/>
              </a:lnSpc>
              <a:spcBef>
                <a:spcPts val="500"/>
              </a:spcBef>
              <a:buFont typeface="+mj-lt"/>
              <a:buAutoNum type="arabicPeriod"/>
            </a:pPr>
            <a:r>
              <a:rPr lang="zh-TW" altLang="en-US" sz="2200" dirty="0">
                <a:latin typeface="微軟正黑體" panose="020B0604030504040204" pitchFamily="34" charset="-120"/>
                <a:ea typeface="微軟正黑體" panose="020B0604030504040204" pitchFamily="34" charset="-120"/>
              </a:rPr>
              <a:t>領款收據*</a:t>
            </a:r>
          </a:p>
          <a:p>
            <a:pPr marL="914400" lvl="1" indent="-457200">
              <a:lnSpc>
                <a:spcPct val="90000"/>
              </a:lnSpc>
              <a:spcBef>
                <a:spcPts val="500"/>
              </a:spcBef>
              <a:buFont typeface="+mj-lt"/>
              <a:buAutoNum type="arabicPeriod"/>
            </a:pPr>
            <a:r>
              <a:rPr lang="zh-TW" altLang="en-US" sz="2200" dirty="0">
                <a:latin typeface="微軟正黑體" panose="020B0604030504040204" pitchFamily="34" charset="-120"/>
                <a:ea typeface="微軟正黑體" panose="020B0604030504040204" pitchFamily="34" charset="-120"/>
              </a:rPr>
              <a:t>匯款清冊</a:t>
            </a:r>
          </a:p>
          <a:p>
            <a:pPr marL="914400" lvl="1" indent="-457200">
              <a:lnSpc>
                <a:spcPct val="90000"/>
              </a:lnSpc>
              <a:spcBef>
                <a:spcPts val="500"/>
              </a:spcBef>
              <a:buFont typeface="+mj-lt"/>
              <a:buAutoNum type="arabicPeriod"/>
            </a:pPr>
            <a:r>
              <a:rPr lang="zh-TW" altLang="en-US" sz="2200" dirty="0">
                <a:latin typeface="微軟正黑體" panose="020B0604030504040204" pitchFamily="34" charset="-120"/>
                <a:ea typeface="微軟正黑體" panose="020B0604030504040204" pitchFamily="34" charset="-120"/>
              </a:rPr>
              <a:t>所得清冊*</a:t>
            </a:r>
          </a:p>
          <a:p>
            <a:pPr marL="914400" lvl="1" indent="-457200">
              <a:lnSpc>
                <a:spcPct val="90000"/>
              </a:lnSpc>
              <a:spcBef>
                <a:spcPts val="500"/>
              </a:spcBef>
              <a:buFont typeface="+mj-lt"/>
              <a:buAutoNum type="arabicPeriod"/>
            </a:pPr>
            <a:r>
              <a:rPr lang="zh-TW" altLang="en-US" sz="2200" dirty="0">
                <a:latin typeface="微軟正黑體" panose="020B0604030504040204" pitchFamily="34" charset="-120"/>
                <a:ea typeface="微軟正黑體" panose="020B0604030504040204" pitchFamily="34" charset="-120"/>
              </a:rPr>
              <a:t>保費清冊*</a:t>
            </a:r>
          </a:p>
          <a:p>
            <a:pPr marL="914400" lvl="1" indent="-457200">
              <a:lnSpc>
                <a:spcPct val="90000"/>
              </a:lnSpc>
              <a:spcBef>
                <a:spcPts val="500"/>
              </a:spcBef>
              <a:buFont typeface="+mj-lt"/>
              <a:buAutoNum type="arabicPeriod"/>
            </a:pPr>
            <a:r>
              <a:rPr lang="zh-TW" altLang="en-US" sz="2200" dirty="0">
                <a:latin typeface="微軟正黑體" panose="020B0604030504040204" pitchFamily="34" charset="-120"/>
                <a:ea typeface="微軟正黑體" panose="020B0604030504040204" pitchFamily="34" charset="-120"/>
              </a:rPr>
              <a:t>簽到退表*</a:t>
            </a:r>
          </a:p>
        </p:txBody>
      </p:sp>
      <p:sp>
        <p:nvSpPr>
          <p:cNvPr id="330" name="文字方塊 329">
            <a:extLst>
              <a:ext uri="{FF2B5EF4-FFF2-40B4-BE49-F238E27FC236}">
                <a16:creationId xmlns:a16="http://schemas.microsoft.com/office/drawing/2014/main" id="{D28EF444-0036-CEE4-E606-D197C2447A72}"/>
              </a:ext>
            </a:extLst>
          </p:cNvPr>
          <p:cNvSpPr txBox="1"/>
          <p:nvPr/>
        </p:nvSpPr>
        <p:spPr>
          <a:xfrm>
            <a:off x="673100" y="5238571"/>
            <a:ext cx="2743200" cy="1200329"/>
          </a:xfrm>
          <a:prstGeom prst="rect">
            <a:avLst/>
          </a:prstGeom>
          <a:solidFill>
            <a:schemeClr val="accent2">
              <a:lumMod val="20000"/>
              <a:lumOff val="80000"/>
            </a:schemeClr>
          </a:solidFill>
          <a:ln w="28575">
            <a:solidFill>
              <a:srgbClr val="C00000"/>
            </a:solidFill>
          </a:ln>
        </p:spPr>
        <p:txBody>
          <a:bodyPr wrap="square" rtlCol="0">
            <a:spAutoFit/>
          </a:bodyPr>
          <a:lstStyle/>
          <a:p>
            <a:pPr algn="ctr"/>
            <a:r>
              <a:rPr lang="zh-TW" altLang="en-US" dirty="0">
                <a:solidFill>
                  <a:srgbClr val="FF0000"/>
                </a:solidFill>
                <a:latin typeface="微軟正黑體" panose="020B0604030504040204" pitchFamily="34" charset="-120"/>
                <a:ea typeface="微軟正黑體" panose="020B0604030504040204" pitchFamily="34" charset="-120"/>
              </a:rPr>
              <a:t>請領薪資步驟為何</a:t>
            </a:r>
            <a:r>
              <a:rPr lang="en-US" altLang="zh-TW" dirty="0">
                <a:solidFill>
                  <a:srgbClr val="FF0000"/>
                </a:solidFill>
                <a:latin typeface="微軟正黑體" panose="020B0604030504040204" pitchFamily="34" charset="-120"/>
                <a:ea typeface="微軟正黑體" panose="020B0604030504040204" pitchFamily="34" charset="-120"/>
              </a:rPr>
              <a:t>?</a:t>
            </a:r>
          </a:p>
          <a:p>
            <a:r>
              <a:rPr lang="zh-TW" altLang="en-US" dirty="0">
                <a:latin typeface="微軟正黑體" panose="020B0604030504040204" pitchFamily="34" charset="-120"/>
                <a:ea typeface="微軟正黑體" panose="020B0604030504040204" pitchFamily="34" charset="-120"/>
              </a:rPr>
              <a:t>★自行上財務資訊系統製單。請參閱財務資訊系統</a:t>
            </a:r>
            <a:r>
              <a:rPr lang="zh-TW" altLang="en-US" dirty="0">
                <a:latin typeface="微軟正黑體" panose="020B0604030504040204" pitchFamily="34" charset="-120"/>
                <a:ea typeface="微軟正黑體" panose="020B0604030504040204" pitchFamily="34" charset="-120"/>
                <a:hlinkClick r:id="rId6"/>
              </a:rPr>
              <a:t>操作手冊</a:t>
            </a:r>
            <a:r>
              <a:rPr lang="zh-TW" altLang="en-US" dirty="0">
                <a:latin typeface="微軟正黑體" panose="020B0604030504040204" pitchFamily="34" charset="-120"/>
                <a:ea typeface="微軟正黑體" panose="020B0604030504040204" pitchFamily="34" charset="-120"/>
              </a:rPr>
              <a:t>。</a:t>
            </a:r>
            <a:endParaRPr lang="en-US" altLang="zh-TW" dirty="0">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320156608"/>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54BBEA6C-3079-3A63-AB42-E0C0648B49CC}"/>
              </a:ext>
            </a:extLst>
          </p:cNvPr>
          <p:cNvSpPr>
            <a:spLocks noGrp="1"/>
          </p:cNvSpPr>
          <p:nvPr>
            <p:ph type="title"/>
          </p:nvPr>
        </p:nvSpPr>
        <p:spPr/>
        <p:txBody>
          <a:bodyPr/>
          <a:lstStyle/>
          <a:p>
            <a:r>
              <a:rPr lang="zh-TW" altLang="en-US" dirty="0"/>
              <a:t>一般案標準作業流程</a:t>
            </a:r>
            <a:r>
              <a:rPr lang="en-US" altLang="zh-TW" dirty="0"/>
              <a:t>-</a:t>
            </a:r>
            <a:r>
              <a:rPr lang="zh-TW" altLang="en-US" dirty="0"/>
              <a:t>人員篇</a:t>
            </a:r>
          </a:p>
        </p:txBody>
      </p:sp>
      <p:sp>
        <p:nvSpPr>
          <p:cNvPr id="3" name="投影片編號版面配置區 2">
            <a:extLst>
              <a:ext uri="{FF2B5EF4-FFF2-40B4-BE49-F238E27FC236}">
                <a16:creationId xmlns:a16="http://schemas.microsoft.com/office/drawing/2014/main" id="{39309574-70FF-0975-D1E1-F61FADAE158E}"/>
              </a:ext>
            </a:extLst>
          </p:cNvPr>
          <p:cNvSpPr>
            <a:spLocks noGrp="1"/>
          </p:cNvSpPr>
          <p:nvPr>
            <p:ph type="sldNum" sz="quarter" idx="12"/>
          </p:nvPr>
        </p:nvSpPr>
        <p:spPr/>
        <p:txBody>
          <a:bodyPr/>
          <a:lstStyle/>
          <a:p>
            <a:fld id="{7F65B630-C7FF-41C0-9923-C5E5E29EED81}" type="slidenum">
              <a:rPr lang="zh-CN" altLang="en-US" smtClean="0"/>
              <a:t>18</a:t>
            </a:fld>
            <a:endParaRPr lang="zh-CN" altLang="en-US"/>
          </a:p>
        </p:txBody>
      </p:sp>
      <p:sp>
        <p:nvSpPr>
          <p:cNvPr id="5" name="Text Placeholder 1">
            <a:hlinkClick r:id="rId2" action="ppaction://hlinksldjump"/>
            <a:extLst>
              <a:ext uri="{FF2B5EF4-FFF2-40B4-BE49-F238E27FC236}">
                <a16:creationId xmlns:a16="http://schemas.microsoft.com/office/drawing/2014/main" id="{F860A0F1-6D08-3425-BCAF-81D77E310A96}"/>
              </a:ext>
            </a:extLst>
          </p:cNvPr>
          <p:cNvSpPr txBox="1">
            <a:spLocks/>
          </p:cNvSpPr>
          <p:nvPr/>
        </p:nvSpPr>
        <p:spPr>
          <a:xfrm>
            <a:off x="660400" y="1500188"/>
            <a:ext cx="2836562" cy="798512"/>
          </a:xfrm>
          <a:prstGeom prst="roundRect">
            <a:avLst/>
          </a:prstGeom>
          <a:solidFill>
            <a:schemeClr val="accent6">
              <a:lumMod val="20000"/>
              <a:lumOff val="80000"/>
            </a:schemeClr>
          </a:solidFill>
          <a:ln>
            <a:solidFill>
              <a:schemeClr val="accent6">
                <a:lumMod val="20000"/>
                <a:lumOff val="80000"/>
              </a:schemeClr>
            </a:solidFill>
          </a:ln>
          <a:effectLst>
            <a:outerShdw blurRad="50800" dist="38100" dir="8100000" algn="tr" rotWithShape="0">
              <a:prstClr val="black">
                <a:alpha val="40000"/>
              </a:prstClr>
            </a:outerShdw>
          </a:effectLst>
        </p:spPr>
        <p:txBody>
          <a:bodyPr>
            <a:noAutofit/>
          </a:bodyPr>
          <a:lstStyle>
            <a:defPPr>
              <a:defRPr lang="zh-CN"/>
            </a:defPPr>
            <a:lvl1pPr indent="0" algn="r">
              <a:lnSpc>
                <a:spcPct val="90000"/>
              </a:lnSpc>
              <a:spcBef>
                <a:spcPts val="1000"/>
              </a:spcBef>
              <a:buFont typeface="Arial" panose="020B0604020202020204" pitchFamily="34" charset="0"/>
              <a:buNone/>
              <a:defRPr kumimoji="1" sz="2400" b="1">
                <a:solidFill>
                  <a:schemeClr val="accent6">
                    <a:lumMod val="75000"/>
                  </a:schemeClr>
                </a:solidFill>
                <a:cs typeface="+mn-ea"/>
              </a:defRPr>
            </a:lvl1pPr>
            <a:lvl2pPr marL="685800" indent="-228600">
              <a:lnSpc>
                <a:spcPct val="90000"/>
              </a:lnSpc>
              <a:spcBef>
                <a:spcPts val="500"/>
              </a:spcBef>
              <a:buFont typeface="Arial" panose="020B0604020202020204" pitchFamily="34" charset="0"/>
              <a:buChar char="•"/>
              <a:defRPr sz="1600">
                <a:solidFill>
                  <a:schemeClr val="tx1"/>
                </a:solidFill>
              </a:defRPr>
            </a:lvl2pPr>
            <a:lvl3pPr marL="1143000" indent="-228600">
              <a:lnSpc>
                <a:spcPct val="90000"/>
              </a:lnSpc>
              <a:spcBef>
                <a:spcPts val="500"/>
              </a:spcBef>
              <a:buFont typeface="Arial" panose="020B0604020202020204" pitchFamily="34" charset="0"/>
              <a:buChar char="•"/>
              <a:defRPr sz="1400">
                <a:solidFill>
                  <a:schemeClr val="tx1"/>
                </a:solidFill>
              </a:defRPr>
            </a:lvl3pPr>
            <a:lvl4pPr marL="1600200" indent="-228600">
              <a:lnSpc>
                <a:spcPct val="90000"/>
              </a:lnSpc>
              <a:spcBef>
                <a:spcPts val="500"/>
              </a:spcBef>
              <a:buFont typeface="Arial" panose="020B0604020202020204" pitchFamily="34" charset="0"/>
              <a:buChar char="•"/>
              <a:defRPr sz="1200">
                <a:solidFill>
                  <a:schemeClr val="tx1"/>
                </a:solidFill>
              </a:defRPr>
            </a:lvl4pPr>
            <a:lvl5pPr marL="2057400" indent="-228600">
              <a:lnSpc>
                <a:spcPct val="90000"/>
              </a:lnSpc>
              <a:spcBef>
                <a:spcPts val="500"/>
              </a:spcBef>
              <a:buFont typeface="Arial" panose="020B0604020202020204" pitchFamily="34" charset="0"/>
              <a:buChar char="•"/>
              <a:defRPr sz="1200">
                <a:solidFill>
                  <a:schemeClr val="tx1"/>
                </a:solidFill>
              </a:defRPr>
            </a:lvl5pPr>
            <a:lvl6pPr marL="2514600" indent="-228600">
              <a:lnSpc>
                <a:spcPct val="90000"/>
              </a:lnSpc>
              <a:spcBef>
                <a:spcPts val="500"/>
              </a:spcBef>
              <a:buFont typeface="Arial" panose="020B0604020202020204" pitchFamily="34" charset="0"/>
              <a:buChar char="•"/>
              <a:defRPr>
                <a:solidFill>
                  <a:schemeClr val="tx1"/>
                </a:solidFill>
              </a:defRPr>
            </a:lvl6pPr>
            <a:lvl7pPr marL="2971800" indent="-228600">
              <a:lnSpc>
                <a:spcPct val="90000"/>
              </a:lnSpc>
              <a:spcBef>
                <a:spcPts val="500"/>
              </a:spcBef>
              <a:buFont typeface="Arial" panose="020B0604020202020204" pitchFamily="34" charset="0"/>
              <a:buChar char="•"/>
              <a:defRPr>
                <a:solidFill>
                  <a:schemeClr val="tx1"/>
                </a:solidFill>
              </a:defRPr>
            </a:lvl7pPr>
            <a:lvl8pPr marL="3429000" indent="-228600">
              <a:lnSpc>
                <a:spcPct val="90000"/>
              </a:lnSpc>
              <a:spcBef>
                <a:spcPts val="500"/>
              </a:spcBef>
              <a:buFont typeface="Arial" panose="020B0604020202020204" pitchFamily="34" charset="0"/>
              <a:buChar char="•"/>
              <a:defRPr>
                <a:solidFill>
                  <a:schemeClr val="tx1"/>
                </a:solidFill>
              </a:defRPr>
            </a:lvl8pPr>
            <a:lvl9pPr marL="3886200" indent="-228600">
              <a:lnSpc>
                <a:spcPct val="90000"/>
              </a:lnSpc>
              <a:spcBef>
                <a:spcPts val="500"/>
              </a:spcBef>
              <a:buFont typeface="Arial" panose="020B0604020202020204" pitchFamily="34" charset="0"/>
              <a:buChar char="•"/>
              <a:defRPr>
                <a:solidFill>
                  <a:schemeClr val="tx1"/>
                </a:solidFill>
              </a:defRPr>
            </a:lvl9pPr>
          </a:lstStyle>
          <a:p>
            <a:r>
              <a:rPr lang="zh-TW" altLang="en-US">
                <a:sym typeface="+mn-lt"/>
              </a:rPr>
              <a:t>起聘</a:t>
            </a:r>
            <a:endParaRPr lang="en-US" dirty="0"/>
          </a:p>
        </p:txBody>
      </p:sp>
      <p:sp>
        <p:nvSpPr>
          <p:cNvPr id="8" name="Text Placeholder 1">
            <a:hlinkClick r:id="rId3" action="ppaction://hlinksldjump"/>
            <a:extLst>
              <a:ext uri="{FF2B5EF4-FFF2-40B4-BE49-F238E27FC236}">
                <a16:creationId xmlns:a16="http://schemas.microsoft.com/office/drawing/2014/main" id="{A3D02A33-8EE0-ACA1-6ABC-97AF08D7C3AD}"/>
              </a:ext>
            </a:extLst>
          </p:cNvPr>
          <p:cNvSpPr txBox="1">
            <a:spLocks/>
          </p:cNvSpPr>
          <p:nvPr/>
        </p:nvSpPr>
        <p:spPr>
          <a:xfrm>
            <a:off x="660400" y="2370932"/>
            <a:ext cx="2836562" cy="798512"/>
          </a:xfrm>
          <a:prstGeom prst="roundRect">
            <a:avLst/>
          </a:prstGeom>
          <a:solidFill>
            <a:schemeClr val="accent6">
              <a:lumMod val="20000"/>
              <a:lumOff val="80000"/>
            </a:schemeClr>
          </a:solidFill>
          <a:ln>
            <a:solidFill>
              <a:schemeClr val="accent6">
                <a:lumMod val="20000"/>
                <a:lumOff val="80000"/>
              </a:schemeClr>
            </a:solidFill>
          </a:ln>
          <a:effectLst>
            <a:outerShdw blurRad="50800" dist="38100" dir="8100000" algn="tr" rotWithShape="0">
              <a:prstClr val="black">
                <a:alpha val="40000"/>
              </a:prstClr>
            </a:outerShdw>
          </a:effectLst>
        </p:spPr>
        <p:txBody>
          <a:bodyPr>
            <a:noAutofit/>
          </a:bodyPr>
          <a:lstStyle>
            <a:defPPr>
              <a:defRPr lang="zh-CN"/>
            </a:defPPr>
            <a:lvl1pPr indent="0" algn="r">
              <a:lnSpc>
                <a:spcPct val="90000"/>
              </a:lnSpc>
              <a:spcBef>
                <a:spcPts val="1000"/>
              </a:spcBef>
              <a:buFont typeface="Arial" panose="020B0604020202020204" pitchFamily="34" charset="0"/>
              <a:buNone/>
              <a:defRPr kumimoji="1" sz="2400" b="1">
                <a:solidFill>
                  <a:schemeClr val="accent6">
                    <a:lumMod val="75000"/>
                  </a:schemeClr>
                </a:solidFill>
                <a:cs typeface="+mn-ea"/>
              </a:defRPr>
            </a:lvl1pPr>
            <a:lvl2pPr marL="685800" indent="-228600">
              <a:lnSpc>
                <a:spcPct val="90000"/>
              </a:lnSpc>
              <a:spcBef>
                <a:spcPts val="500"/>
              </a:spcBef>
              <a:buFont typeface="Arial" panose="020B0604020202020204" pitchFamily="34" charset="0"/>
              <a:buChar char="•"/>
              <a:defRPr sz="1600">
                <a:solidFill>
                  <a:schemeClr val="tx1"/>
                </a:solidFill>
              </a:defRPr>
            </a:lvl2pPr>
            <a:lvl3pPr marL="1143000" indent="-228600">
              <a:lnSpc>
                <a:spcPct val="90000"/>
              </a:lnSpc>
              <a:spcBef>
                <a:spcPts val="500"/>
              </a:spcBef>
              <a:buFont typeface="Arial" panose="020B0604020202020204" pitchFamily="34" charset="0"/>
              <a:buChar char="•"/>
              <a:defRPr sz="1400">
                <a:solidFill>
                  <a:schemeClr val="tx1"/>
                </a:solidFill>
              </a:defRPr>
            </a:lvl3pPr>
            <a:lvl4pPr marL="1600200" indent="-228600">
              <a:lnSpc>
                <a:spcPct val="90000"/>
              </a:lnSpc>
              <a:spcBef>
                <a:spcPts val="500"/>
              </a:spcBef>
              <a:buFont typeface="Arial" panose="020B0604020202020204" pitchFamily="34" charset="0"/>
              <a:buChar char="•"/>
              <a:defRPr sz="1200">
                <a:solidFill>
                  <a:schemeClr val="tx1"/>
                </a:solidFill>
              </a:defRPr>
            </a:lvl4pPr>
            <a:lvl5pPr marL="2057400" indent="-228600">
              <a:lnSpc>
                <a:spcPct val="90000"/>
              </a:lnSpc>
              <a:spcBef>
                <a:spcPts val="500"/>
              </a:spcBef>
              <a:buFont typeface="Arial" panose="020B0604020202020204" pitchFamily="34" charset="0"/>
              <a:buChar char="•"/>
              <a:defRPr sz="1200">
                <a:solidFill>
                  <a:schemeClr val="tx1"/>
                </a:solidFill>
              </a:defRPr>
            </a:lvl5pPr>
            <a:lvl6pPr marL="2514600" indent="-228600">
              <a:lnSpc>
                <a:spcPct val="90000"/>
              </a:lnSpc>
              <a:spcBef>
                <a:spcPts val="500"/>
              </a:spcBef>
              <a:buFont typeface="Arial" panose="020B0604020202020204" pitchFamily="34" charset="0"/>
              <a:buChar char="•"/>
              <a:defRPr>
                <a:solidFill>
                  <a:schemeClr val="tx1"/>
                </a:solidFill>
              </a:defRPr>
            </a:lvl6pPr>
            <a:lvl7pPr marL="2971800" indent="-228600">
              <a:lnSpc>
                <a:spcPct val="90000"/>
              </a:lnSpc>
              <a:spcBef>
                <a:spcPts val="500"/>
              </a:spcBef>
              <a:buFont typeface="Arial" panose="020B0604020202020204" pitchFamily="34" charset="0"/>
              <a:buChar char="•"/>
              <a:defRPr>
                <a:solidFill>
                  <a:schemeClr val="tx1"/>
                </a:solidFill>
              </a:defRPr>
            </a:lvl7pPr>
            <a:lvl8pPr marL="3429000" indent="-228600">
              <a:lnSpc>
                <a:spcPct val="90000"/>
              </a:lnSpc>
              <a:spcBef>
                <a:spcPts val="500"/>
              </a:spcBef>
              <a:buFont typeface="Arial" panose="020B0604020202020204" pitchFamily="34" charset="0"/>
              <a:buChar char="•"/>
              <a:defRPr>
                <a:solidFill>
                  <a:schemeClr val="tx1"/>
                </a:solidFill>
              </a:defRPr>
            </a:lvl8pPr>
            <a:lvl9pPr marL="3886200" indent="-228600">
              <a:lnSpc>
                <a:spcPct val="90000"/>
              </a:lnSpc>
              <a:spcBef>
                <a:spcPts val="500"/>
              </a:spcBef>
              <a:buFont typeface="Arial" panose="020B0604020202020204" pitchFamily="34" charset="0"/>
              <a:buChar char="•"/>
              <a:defRPr>
                <a:solidFill>
                  <a:schemeClr val="tx1"/>
                </a:solidFill>
              </a:defRPr>
            </a:lvl9pPr>
          </a:lstStyle>
          <a:p>
            <a:r>
              <a:rPr lang="zh-TW" altLang="en-US" dirty="0">
                <a:sym typeface="+mn-lt"/>
              </a:rPr>
              <a:t>繳交資料</a:t>
            </a:r>
          </a:p>
        </p:txBody>
      </p:sp>
      <p:sp>
        <p:nvSpPr>
          <p:cNvPr id="9" name="Text Placeholder 1">
            <a:extLst>
              <a:ext uri="{FF2B5EF4-FFF2-40B4-BE49-F238E27FC236}">
                <a16:creationId xmlns:a16="http://schemas.microsoft.com/office/drawing/2014/main" id="{DE1C2203-53D3-A175-4AA2-E67E3E744194}"/>
              </a:ext>
            </a:extLst>
          </p:cNvPr>
          <p:cNvSpPr txBox="1">
            <a:spLocks/>
          </p:cNvSpPr>
          <p:nvPr/>
        </p:nvSpPr>
        <p:spPr>
          <a:xfrm>
            <a:off x="660400" y="3241676"/>
            <a:ext cx="2836562" cy="798512"/>
          </a:xfrm>
          <a:prstGeom prst="roundRect">
            <a:avLst/>
          </a:prstGeom>
          <a:solidFill>
            <a:schemeClr val="accent2"/>
          </a:solidFill>
          <a:ln/>
          <a:effectLst>
            <a:outerShdw blurRad="50800" dist="38100" dir="8100000" algn="tr" rotWithShape="0">
              <a:prstClr val="black">
                <a:alpha val="40000"/>
              </a:prstClr>
            </a:outerShdw>
          </a:effectLst>
        </p:spPr>
        <p:style>
          <a:lnRef idx="2">
            <a:schemeClr val="accent2"/>
          </a:lnRef>
          <a:fillRef idx="1">
            <a:schemeClr val="lt1"/>
          </a:fillRef>
          <a:effectRef idx="0">
            <a:schemeClr val="accent2"/>
          </a:effectRef>
          <a:fontRef idx="minor">
            <a:schemeClr val="dk1"/>
          </a:fontRef>
        </p:style>
        <p:txBody>
          <a:bodyPr>
            <a:noAutofit/>
          </a:bodyPr>
          <a:lstStyle>
            <a:defPPr>
              <a:defRPr lang="zh-CN"/>
            </a:defPPr>
            <a:lvl1pPr indent="0" algn="r">
              <a:lnSpc>
                <a:spcPct val="90000"/>
              </a:lnSpc>
              <a:spcBef>
                <a:spcPts val="1000"/>
              </a:spcBef>
              <a:buFont typeface="Arial" panose="020B0604020202020204" pitchFamily="34" charset="0"/>
              <a:buNone/>
              <a:defRPr kumimoji="1" sz="2400" b="1">
                <a:solidFill>
                  <a:schemeClr val="dk1"/>
                </a:solidFill>
                <a:cs typeface="+mn-ea"/>
              </a:defRPr>
            </a:lvl1pPr>
            <a:lvl2pPr marL="685800" indent="-228600">
              <a:lnSpc>
                <a:spcPct val="90000"/>
              </a:lnSpc>
              <a:spcBef>
                <a:spcPts val="500"/>
              </a:spcBef>
              <a:buFont typeface="Arial" panose="020B0604020202020204" pitchFamily="34" charset="0"/>
              <a:buChar char="•"/>
              <a:defRPr sz="1600">
                <a:solidFill>
                  <a:schemeClr val="dk1"/>
                </a:solidFill>
              </a:defRPr>
            </a:lvl2pPr>
            <a:lvl3pPr marL="1143000" indent="-228600">
              <a:lnSpc>
                <a:spcPct val="90000"/>
              </a:lnSpc>
              <a:spcBef>
                <a:spcPts val="500"/>
              </a:spcBef>
              <a:buFont typeface="Arial" panose="020B0604020202020204" pitchFamily="34" charset="0"/>
              <a:buChar char="•"/>
              <a:defRPr sz="1400">
                <a:solidFill>
                  <a:schemeClr val="dk1"/>
                </a:solidFill>
              </a:defRPr>
            </a:lvl3pPr>
            <a:lvl4pPr marL="1600200" indent="-228600">
              <a:lnSpc>
                <a:spcPct val="90000"/>
              </a:lnSpc>
              <a:spcBef>
                <a:spcPts val="500"/>
              </a:spcBef>
              <a:buFont typeface="Arial" panose="020B0604020202020204" pitchFamily="34" charset="0"/>
              <a:buChar char="•"/>
              <a:defRPr sz="1200">
                <a:solidFill>
                  <a:schemeClr val="dk1"/>
                </a:solidFill>
              </a:defRPr>
            </a:lvl4pPr>
            <a:lvl5pPr marL="2057400" indent="-228600">
              <a:lnSpc>
                <a:spcPct val="90000"/>
              </a:lnSpc>
              <a:spcBef>
                <a:spcPts val="500"/>
              </a:spcBef>
              <a:buFont typeface="Arial" panose="020B0604020202020204" pitchFamily="34" charset="0"/>
              <a:buChar char="•"/>
              <a:defRPr sz="1200">
                <a:solidFill>
                  <a:schemeClr val="dk1"/>
                </a:solidFill>
              </a:defRPr>
            </a:lvl5pPr>
            <a:lvl6pPr marL="2514600" indent="-228600">
              <a:lnSpc>
                <a:spcPct val="90000"/>
              </a:lnSpc>
              <a:spcBef>
                <a:spcPts val="500"/>
              </a:spcBef>
              <a:buFont typeface="Arial" panose="020B0604020202020204" pitchFamily="34" charset="0"/>
              <a:buChar char="•"/>
              <a:defRPr>
                <a:solidFill>
                  <a:schemeClr val="dk1"/>
                </a:solidFill>
              </a:defRPr>
            </a:lvl6pPr>
            <a:lvl7pPr marL="2971800" indent="-228600">
              <a:lnSpc>
                <a:spcPct val="90000"/>
              </a:lnSpc>
              <a:spcBef>
                <a:spcPts val="500"/>
              </a:spcBef>
              <a:buFont typeface="Arial" panose="020B0604020202020204" pitchFamily="34" charset="0"/>
              <a:buChar char="•"/>
              <a:defRPr>
                <a:solidFill>
                  <a:schemeClr val="dk1"/>
                </a:solidFill>
              </a:defRPr>
            </a:lvl7pPr>
            <a:lvl8pPr marL="3429000" indent="-228600">
              <a:lnSpc>
                <a:spcPct val="90000"/>
              </a:lnSpc>
              <a:spcBef>
                <a:spcPts val="500"/>
              </a:spcBef>
              <a:buFont typeface="Arial" panose="020B0604020202020204" pitchFamily="34" charset="0"/>
              <a:buChar char="•"/>
              <a:defRPr>
                <a:solidFill>
                  <a:schemeClr val="dk1"/>
                </a:solidFill>
              </a:defRPr>
            </a:lvl8pPr>
            <a:lvl9pPr marL="3886200" indent="-228600">
              <a:lnSpc>
                <a:spcPct val="90000"/>
              </a:lnSpc>
              <a:spcBef>
                <a:spcPts val="500"/>
              </a:spcBef>
              <a:buFont typeface="Arial" panose="020B0604020202020204" pitchFamily="34" charset="0"/>
              <a:buChar char="•"/>
              <a:defRPr>
                <a:solidFill>
                  <a:schemeClr val="dk1"/>
                </a:solidFill>
              </a:defRPr>
            </a:lvl9pPr>
          </a:lstStyle>
          <a:p>
            <a:r>
              <a:rPr lang="zh-TW" altLang="en-US" dirty="0">
                <a:sym typeface="+mn-lt"/>
              </a:rPr>
              <a:t>核銷所需文件</a:t>
            </a:r>
          </a:p>
        </p:txBody>
      </p:sp>
      <p:sp>
        <p:nvSpPr>
          <p:cNvPr id="10" name="Text Placeholder 1">
            <a:hlinkClick r:id="rId4" action="ppaction://hlinksldjump"/>
            <a:extLst>
              <a:ext uri="{FF2B5EF4-FFF2-40B4-BE49-F238E27FC236}">
                <a16:creationId xmlns:a16="http://schemas.microsoft.com/office/drawing/2014/main" id="{E76693C7-5FEC-2744-4A76-63DA9D2CAF7D}"/>
              </a:ext>
            </a:extLst>
          </p:cNvPr>
          <p:cNvSpPr txBox="1">
            <a:spLocks/>
          </p:cNvSpPr>
          <p:nvPr/>
        </p:nvSpPr>
        <p:spPr>
          <a:xfrm>
            <a:off x="660400" y="4112420"/>
            <a:ext cx="2836562" cy="798512"/>
          </a:xfrm>
          <a:prstGeom prst="roundRect">
            <a:avLst/>
          </a:prstGeom>
          <a:solidFill>
            <a:schemeClr val="accent6">
              <a:lumMod val="20000"/>
              <a:lumOff val="80000"/>
            </a:schemeClr>
          </a:solidFill>
          <a:ln>
            <a:solidFill>
              <a:schemeClr val="accent6">
                <a:lumMod val="20000"/>
                <a:lumOff val="80000"/>
              </a:schemeClr>
            </a:solidFill>
          </a:ln>
          <a:effectLst>
            <a:outerShdw blurRad="50800" dist="38100" dir="8100000" algn="tr" rotWithShape="0">
              <a:prstClr val="black">
                <a:alpha val="40000"/>
              </a:prstClr>
            </a:outerShdw>
          </a:effectLst>
        </p:spPr>
        <p:txBody>
          <a:bodyPr>
            <a:noAutofit/>
          </a:bodyPr>
          <a:lstStyle>
            <a:defPPr>
              <a:defRPr lang="zh-CN"/>
            </a:defPPr>
            <a:lvl1pPr indent="0" algn="r">
              <a:lnSpc>
                <a:spcPct val="90000"/>
              </a:lnSpc>
              <a:spcBef>
                <a:spcPts val="1000"/>
              </a:spcBef>
              <a:buFont typeface="Arial" panose="020B0604020202020204" pitchFamily="34" charset="0"/>
              <a:buNone/>
              <a:defRPr kumimoji="1" sz="2400" b="1">
                <a:solidFill>
                  <a:schemeClr val="accent6">
                    <a:lumMod val="75000"/>
                  </a:schemeClr>
                </a:solidFill>
                <a:cs typeface="+mn-ea"/>
              </a:defRPr>
            </a:lvl1pPr>
            <a:lvl2pPr marL="685800" indent="-228600">
              <a:lnSpc>
                <a:spcPct val="90000"/>
              </a:lnSpc>
              <a:spcBef>
                <a:spcPts val="500"/>
              </a:spcBef>
              <a:buFont typeface="Arial" panose="020B0604020202020204" pitchFamily="34" charset="0"/>
              <a:buChar char="•"/>
              <a:defRPr sz="1600"/>
            </a:lvl2pPr>
            <a:lvl3pPr marL="1143000" indent="-228600">
              <a:lnSpc>
                <a:spcPct val="90000"/>
              </a:lnSpc>
              <a:spcBef>
                <a:spcPts val="500"/>
              </a:spcBef>
              <a:buFont typeface="Arial" panose="020B0604020202020204" pitchFamily="34" charset="0"/>
              <a:buChar char="•"/>
              <a:defRPr sz="1400"/>
            </a:lvl3pPr>
            <a:lvl4pPr marL="1600200" indent="-228600">
              <a:lnSpc>
                <a:spcPct val="90000"/>
              </a:lnSpc>
              <a:spcBef>
                <a:spcPts val="500"/>
              </a:spcBef>
              <a:buFont typeface="Arial" panose="020B0604020202020204" pitchFamily="34" charset="0"/>
              <a:buChar char="•"/>
              <a:defRPr sz="1200"/>
            </a:lvl4pPr>
            <a:lvl5pPr marL="2057400" indent="-228600">
              <a:lnSpc>
                <a:spcPct val="90000"/>
              </a:lnSpc>
              <a:spcBef>
                <a:spcPts val="500"/>
              </a:spcBef>
              <a:buFont typeface="Arial" panose="020B0604020202020204" pitchFamily="34" charset="0"/>
              <a:buChar char="•"/>
              <a:defRPr sz="1200"/>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r>
              <a:rPr lang="zh-TW" altLang="en-US" dirty="0"/>
              <a:t>人員離職</a:t>
            </a:r>
            <a:endParaRPr lang="en-US" dirty="0"/>
          </a:p>
        </p:txBody>
      </p:sp>
      <p:sp>
        <p:nvSpPr>
          <p:cNvPr id="4" name="Text Placeholder 2">
            <a:extLst>
              <a:ext uri="{FF2B5EF4-FFF2-40B4-BE49-F238E27FC236}">
                <a16:creationId xmlns:a16="http://schemas.microsoft.com/office/drawing/2014/main" id="{1E769D80-36D5-3029-2A26-D5390929B93C}"/>
              </a:ext>
            </a:extLst>
          </p:cNvPr>
          <p:cNvSpPr txBox="1">
            <a:spLocks/>
          </p:cNvSpPr>
          <p:nvPr/>
        </p:nvSpPr>
        <p:spPr>
          <a:xfrm>
            <a:off x="3660555" y="1500188"/>
            <a:ext cx="7871045" cy="4633913"/>
          </a:xfrm>
          <a:custGeom>
            <a:avLst/>
            <a:gdLst>
              <a:gd name="connsiteX0" fmla="*/ 0 w 7871045"/>
              <a:gd name="connsiteY0" fmla="*/ 0 h 4633913"/>
              <a:gd name="connsiteX1" fmla="*/ 326086 w 7871045"/>
              <a:gd name="connsiteY1" fmla="*/ 0 h 4633913"/>
              <a:gd name="connsiteX2" fmla="*/ 967014 w 7871045"/>
              <a:gd name="connsiteY2" fmla="*/ 0 h 4633913"/>
              <a:gd name="connsiteX3" fmla="*/ 1529232 w 7871045"/>
              <a:gd name="connsiteY3" fmla="*/ 0 h 4633913"/>
              <a:gd name="connsiteX4" fmla="*/ 1934028 w 7871045"/>
              <a:gd name="connsiteY4" fmla="*/ 0 h 4633913"/>
              <a:gd name="connsiteX5" fmla="*/ 2338825 w 7871045"/>
              <a:gd name="connsiteY5" fmla="*/ 0 h 4633913"/>
              <a:gd name="connsiteX6" fmla="*/ 2743621 w 7871045"/>
              <a:gd name="connsiteY6" fmla="*/ 0 h 4633913"/>
              <a:gd name="connsiteX7" fmla="*/ 3305839 w 7871045"/>
              <a:gd name="connsiteY7" fmla="*/ 0 h 4633913"/>
              <a:gd name="connsiteX8" fmla="*/ 3631925 w 7871045"/>
              <a:gd name="connsiteY8" fmla="*/ 0 h 4633913"/>
              <a:gd name="connsiteX9" fmla="*/ 4194143 w 7871045"/>
              <a:gd name="connsiteY9" fmla="*/ 0 h 4633913"/>
              <a:gd name="connsiteX10" fmla="*/ 4677650 w 7871045"/>
              <a:gd name="connsiteY10" fmla="*/ 0 h 4633913"/>
              <a:gd name="connsiteX11" fmla="*/ 5003736 w 7871045"/>
              <a:gd name="connsiteY11" fmla="*/ 0 h 4633913"/>
              <a:gd name="connsiteX12" fmla="*/ 5487243 w 7871045"/>
              <a:gd name="connsiteY12" fmla="*/ 0 h 4633913"/>
              <a:gd name="connsiteX13" fmla="*/ 6206881 w 7871045"/>
              <a:gd name="connsiteY13" fmla="*/ 0 h 4633913"/>
              <a:gd name="connsiteX14" fmla="*/ 6690388 w 7871045"/>
              <a:gd name="connsiteY14" fmla="*/ 0 h 4633913"/>
              <a:gd name="connsiteX15" fmla="*/ 7331316 w 7871045"/>
              <a:gd name="connsiteY15" fmla="*/ 0 h 4633913"/>
              <a:gd name="connsiteX16" fmla="*/ 7871045 w 7871045"/>
              <a:gd name="connsiteY16" fmla="*/ 0 h 4633913"/>
              <a:gd name="connsiteX17" fmla="*/ 7871045 w 7871045"/>
              <a:gd name="connsiteY17" fmla="*/ 579239 h 4633913"/>
              <a:gd name="connsiteX18" fmla="*/ 7871045 w 7871045"/>
              <a:gd name="connsiteY18" fmla="*/ 1019461 h 4633913"/>
              <a:gd name="connsiteX19" fmla="*/ 7871045 w 7871045"/>
              <a:gd name="connsiteY19" fmla="*/ 1598700 h 4633913"/>
              <a:gd name="connsiteX20" fmla="*/ 7871045 w 7871045"/>
              <a:gd name="connsiteY20" fmla="*/ 2270617 h 4633913"/>
              <a:gd name="connsiteX21" fmla="*/ 7871045 w 7871045"/>
              <a:gd name="connsiteY21" fmla="*/ 2803517 h 4633913"/>
              <a:gd name="connsiteX22" fmla="*/ 7871045 w 7871045"/>
              <a:gd name="connsiteY22" fmla="*/ 3429096 h 4633913"/>
              <a:gd name="connsiteX23" fmla="*/ 7871045 w 7871045"/>
              <a:gd name="connsiteY23" fmla="*/ 4008335 h 4633913"/>
              <a:gd name="connsiteX24" fmla="*/ 7871045 w 7871045"/>
              <a:gd name="connsiteY24" fmla="*/ 4633913 h 4633913"/>
              <a:gd name="connsiteX25" fmla="*/ 7387538 w 7871045"/>
              <a:gd name="connsiteY25" fmla="*/ 4633913 h 4633913"/>
              <a:gd name="connsiteX26" fmla="*/ 6982741 w 7871045"/>
              <a:gd name="connsiteY26" fmla="*/ 4633913 h 4633913"/>
              <a:gd name="connsiteX27" fmla="*/ 6656655 w 7871045"/>
              <a:gd name="connsiteY27" fmla="*/ 4633913 h 4633913"/>
              <a:gd name="connsiteX28" fmla="*/ 5937017 w 7871045"/>
              <a:gd name="connsiteY28" fmla="*/ 4633913 h 4633913"/>
              <a:gd name="connsiteX29" fmla="*/ 5532220 w 7871045"/>
              <a:gd name="connsiteY29" fmla="*/ 4633913 h 4633913"/>
              <a:gd name="connsiteX30" fmla="*/ 4812582 w 7871045"/>
              <a:gd name="connsiteY30" fmla="*/ 4633913 h 4633913"/>
              <a:gd name="connsiteX31" fmla="*/ 4407785 w 7871045"/>
              <a:gd name="connsiteY31" fmla="*/ 4633913 h 4633913"/>
              <a:gd name="connsiteX32" fmla="*/ 3688147 w 7871045"/>
              <a:gd name="connsiteY32" fmla="*/ 4633913 h 4633913"/>
              <a:gd name="connsiteX33" fmla="*/ 3204640 w 7871045"/>
              <a:gd name="connsiteY33" fmla="*/ 4633913 h 4633913"/>
              <a:gd name="connsiteX34" fmla="*/ 2642422 w 7871045"/>
              <a:gd name="connsiteY34" fmla="*/ 4633913 h 4633913"/>
              <a:gd name="connsiteX35" fmla="*/ 1922784 w 7871045"/>
              <a:gd name="connsiteY35" fmla="*/ 4633913 h 4633913"/>
              <a:gd name="connsiteX36" fmla="*/ 1517987 w 7871045"/>
              <a:gd name="connsiteY36" fmla="*/ 4633913 h 4633913"/>
              <a:gd name="connsiteX37" fmla="*/ 955770 w 7871045"/>
              <a:gd name="connsiteY37" fmla="*/ 4633913 h 4633913"/>
              <a:gd name="connsiteX38" fmla="*/ 0 w 7871045"/>
              <a:gd name="connsiteY38" fmla="*/ 4633913 h 4633913"/>
              <a:gd name="connsiteX39" fmla="*/ 0 w 7871045"/>
              <a:gd name="connsiteY39" fmla="*/ 4008335 h 4633913"/>
              <a:gd name="connsiteX40" fmla="*/ 0 w 7871045"/>
              <a:gd name="connsiteY40" fmla="*/ 3382756 h 4633913"/>
              <a:gd name="connsiteX41" fmla="*/ 0 w 7871045"/>
              <a:gd name="connsiteY41" fmla="*/ 2896196 h 4633913"/>
              <a:gd name="connsiteX42" fmla="*/ 0 w 7871045"/>
              <a:gd name="connsiteY42" fmla="*/ 2455974 h 4633913"/>
              <a:gd name="connsiteX43" fmla="*/ 0 w 7871045"/>
              <a:gd name="connsiteY43" fmla="*/ 1969413 h 4633913"/>
              <a:gd name="connsiteX44" fmla="*/ 0 w 7871045"/>
              <a:gd name="connsiteY44" fmla="*/ 1482852 h 4633913"/>
              <a:gd name="connsiteX45" fmla="*/ 0 w 7871045"/>
              <a:gd name="connsiteY45" fmla="*/ 857274 h 4633913"/>
              <a:gd name="connsiteX46" fmla="*/ 0 w 7871045"/>
              <a:gd name="connsiteY46" fmla="*/ 0 h 46339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7871045" h="4633913" fill="none" extrusionOk="0">
                <a:moveTo>
                  <a:pt x="0" y="0"/>
                </a:moveTo>
                <a:cubicBezTo>
                  <a:pt x="123653" y="-29867"/>
                  <a:pt x="167895" y="33143"/>
                  <a:pt x="326086" y="0"/>
                </a:cubicBezTo>
                <a:cubicBezTo>
                  <a:pt x="484277" y="-33143"/>
                  <a:pt x="725792" y="5347"/>
                  <a:pt x="967014" y="0"/>
                </a:cubicBezTo>
                <a:cubicBezTo>
                  <a:pt x="1208236" y="-5347"/>
                  <a:pt x="1376637" y="11771"/>
                  <a:pt x="1529232" y="0"/>
                </a:cubicBezTo>
                <a:cubicBezTo>
                  <a:pt x="1681827" y="-11771"/>
                  <a:pt x="1784147" y="2156"/>
                  <a:pt x="1934028" y="0"/>
                </a:cubicBezTo>
                <a:cubicBezTo>
                  <a:pt x="2083909" y="-2156"/>
                  <a:pt x="2156837" y="16168"/>
                  <a:pt x="2338825" y="0"/>
                </a:cubicBezTo>
                <a:cubicBezTo>
                  <a:pt x="2520813" y="-16168"/>
                  <a:pt x="2551084" y="46601"/>
                  <a:pt x="2743621" y="0"/>
                </a:cubicBezTo>
                <a:cubicBezTo>
                  <a:pt x="2936158" y="-46601"/>
                  <a:pt x="3158589" y="18712"/>
                  <a:pt x="3305839" y="0"/>
                </a:cubicBezTo>
                <a:cubicBezTo>
                  <a:pt x="3453089" y="-18712"/>
                  <a:pt x="3499311" y="34383"/>
                  <a:pt x="3631925" y="0"/>
                </a:cubicBezTo>
                <a:cubicBezTo>
                  <a:pt x="3764539" y="-34383"/>
                  <a:pt x="3995429" y="6235"/>
                  <a:pt x="4194143" y="0"/>
                </a:cubicBezTo>
                <a:cubicBezTo>
                  <a:pt x="4392857" y="-6235"/>
                  <a:pt x="4451430" y="19096"/>
                  <a:pt x="4677650" y="0"/>
                </a:cubicBezTo>
                <a:cubicBezTo>
                  <a:pt x="4903870" y="-19096"/>
                  <a:pt x="4869936" y="25392"/>
                  <a:pt x="5003736" y="0"/>
                </a:cubicBezTo>
                <a:cubicBezTo>
                  <a:pt x="5137536" y="-25392"/>
                  <a:pt x="5310949" y="47993"/>
                  <a:pt x="5487243" y="0"/>
                </a:cubicBezTo>
                <a:cubicBezTo>
                  <a:pt x="5663537" y="-47993"/>
                  <a:pt x="6041632" y="35838"/>
                  <a:pt x="6206881" y="0"/>
                </a:cubicBezTo>
                <a:cubicBezTo>
                  <a:pt x="6372130" y="-35838"/>
                  <a:pt x="6520001" y="43174"/>
                  <a:pt x="6690388" y="0"/>
                </a:cubicBezTo>
                <a:cubicBezTo>
                  <a:pt x="6860775" y="-43174"/>
                  <a:pt x="7173404" y="60206"/>
                  <a:pt x="7331316" y="0"/>
                </a:cubicBezTo>
                <a:cubicBezTo>
                  <a:pt x="7489228" y="-60206"/>
                  <a:pt x="7605599" y="2126"/>
                  <a:pt x="7871045" y="0"/>
                </a:cubicBezTo>
                <a:cubicBezTo>
                  <a:pt x="7922751" y="237648"/>
                  <a:pt x="7811727" y="437669"/>
                  <a:pt x="7871045" y="579239"/>
                </a:cubicBezTo>
                <a:cubicBezTo>
                  <a:pt x="7930363" y="720809"/>
                  <a:pt x="7864529" y="839525"/>
                  <a:pt x="7871045" y="1019461"/>
                </a:cubicBezTo>
                <a:cubicBezTo>
                  <a:pt x="7877561" y="1199397"/>
                  <a:pt x="7802656" y="1314308"/>
                  <a:pt x="7871045" y="1598700"/>
                </a:cubicBezTo>
                <a:cubicBezTo>
                  <a:pt x="7939434" y="1883092"/>
                  <a:pt x="7803071" y="1976685"/>
                  <a:pt x="7871045" y="2270617"/>
                </a:cubicBezTo>
                <a:cubicBezTo>
                  <a:pt x="7939019" y="2564549"/>
                  <a:pt x="7824967" y="2645283"/>
                  <a:pt x="7871045" y="2803517"/>
                </a:cubicBezTo>
                <a:cubicBezTo>
                  <a:pt x="7917123" y="2961751"/>
                  <a:pt x="7862982" y="3265802"/>
                  <a:pt x="7871045" y="3429096"/>
                </a:cubicBezTo>
                <a:cubicBezTo>
                  <a:pt x="7879108" y="3592390"/>
                  <a:pt x="7865464" y="3721294"/>
                  <a:pt x="7871045" y="4008335"/>
                </a:cubicBezTo>
                <a:cubicBezTo>
                  <a:pt x="7876626" y="4295376"/>
                  <a:pt x="7813436" y="4481985"/>
                  <a:pt x="7871045" y="4633913"/>
                </a:cubicBezTo>
                <a:cubicBezTo>
                  <a:pt x="7681819" y="4646780"/>
                  <a:pt x="7588033" y="4619750"/>
                  <a:pt x="7387538" y="4633913"/>
                </a:cubicBezTo>
                <a:cubicBezTo>
                  <a:pt x="7187043" y="4648076"/>
                  <a:pt x="7102993" y="4593881"/>
                  <a:pt x="6982741" y="4633913"/>
                </a:cubicBezTo>
                <a:cubicBezTo>
                  <a:pt x="6862489" y="4673945"/>
                  <a:pt x="6737872" y="4600876"/>
                  <a:pt x="6656655" y="4633913"/>
                </a:cubicBezTo>
                <a:cubicBezTo>
                  <a:pt x="6575438" y="4666950"/>
                  <a:pt x="6259868" y="4595914"/>
                  <a:pt x="5937017" y="4633913"/>
                </a:cubicBezTo>
                <a:cubicBezTo>
                  <a:pt x="5614166" y="4671912"/>
                  <a:pt x="5726845" y="4606390"/>
                  <a:pt x="5532220" y="4633913"/>
                </a:cubicBezTo>
                <a:cubicBezTo>
                  <a:pt x="5337595" y="4661436"/>
                  <a:pt x="5046855" y="4597508"/>
                  <a:pt x="4812582" y="4633913"/>
                </a:cubicBezTo>
                <a:cubicBezTo>
                  <a:pt x="4578309" y="4670318"/>
                  <a:pt x="4533679" y="4591819"/>
                  <a:pt x="4407785" y="4633913"/>
                </a:cubicBezTo>
                <a:cubicBezTo>
                  <a:pt x="4281891" y="4676007"/>
                  <a:pt x="3836342" y="4572524"/>
                  <a:pt x="3688147" y="4633913"/>
                </a:cubicBezTo>
                <a:cubicBezTo>
                  <a:pt x="3539952" y="4695302"/>
                  <a:pt x="3440761" y="4633059"/>
                  <a:pt x="3204640" y="4633913"/>
                </a:cubicBezTo>
                <a:cubicBezTo>
                  <a:pt x="2968519" y="4634767"/>
                  <a:pt x="2762886" y="4602952"/>
                  <a:pt x="2642422" y="4633913"/>
                </a:cubicBezTo>
                <a:cubicBezTo>
                  <a:pt x="2521958" y="4664874"/>
                  <a:pt x="2148288" y="4561971"/>
                  <a:pt x="1922784" y="4633913"/>
                </a:cubicBezTo>
                <a:cubicBezTo>
                  <a:pt x="1697280" y="4705855"/>
                  <a:pt x="1611673" y="4618511"/>
                  <a:pt x="1517987" y="4633913"/>
                </a:cubicBezTo>
                <a:cubicBezTo>
                  <a:pt x="1424301" y="4649315"/>
                  <a:pt x="1214937" y="4567956"/>
                  <a:pt x="955770" y="4633913"/>
                </a:cubicBezTo>
                <a:cubicBezTo>
                  <a:pt x="696603" y="4699870"/>
                  <a:pt x="339907" y="4528180"/>
                  <a:pt x="0" y="4633913"/>
                </a:cubicBezTo>
                <a:cubicBezTo>
                  <a:pt x="-41043" y="4398829"/>
                  <a:pt x="74680" y="4187407"/>
                  <a:pt x="0" y="4008335"/>
                </a:cubicBezTo>
                <a:cubicBezTo>
                  <a:pt x="-74680" y="3829263"/>
                  <a:pt x="41774" y="3635246"/>
                  <a:pt x="0" y="3382756"/>
                </a:cubicBezTo>
                <a:cubicBezTo>
                  <a:pt x="-41774" y="3130266"/>
                  <a:pt x="10115" y="3055061"/>
                  <a:pt x="0" y="2896196"/>
                </a:cubicBezTo>
                <a:cubicBezTo>
                  <a:pt x="-10115" y="2737331"/>
                  <a:pt x="4233" y="2592575"/>
                  <a:pt x="0" y="2455974"/>
                </a:cubicBezTo>
                <a:cubicBezTo>
                  <a:pt x="-4233" y="2319373"/>
                  <a:pt x="55775" y="2086252"/>
                  <a:pt x="0" y="1969413"/>
                </a:cubicBezTo>
                <a:cubicBezTo>
                  <a:pt x="-55775" y="1852574"/>
                  <a:pt x="9972" y="1686394"/>
                  <a:pt x="0" y="1482852"/>
                </a:cubicBezTo>
                <a:cubicBezTo>
                  <a:pt x="-9972" y="1279310"/>
                  <a:pt x="61537" y="1085443"/>
                  <a:pt x="0" y="857274"/>
                </a:cubicBezTo>
                <a:cubicBezTo>
                  <a:pt x="-61537" y="629105"/>
                  <a:pt x="94836" y="309853"/>
                  <a:pt x="0" y="0"/>
                </a:cubicBezTo>
                <a:close/>
              </a:path>
              <a:path w="7871045" h="4633913" stroke="0" extrusionOk="0">
                <a:moveTo>
                  <a:pt x="0" y="0"/>
                </a:moveTo>
                <a:cubicBezTo>
                  <a:pt x="168133" y="-40368"/>
                  <a:pt x="262359" y="33426"/>
                  <a:pt x="404797" y="0"/>
                </a:cubicBezTo>
                <a:cubicBezTo>
                  <a:pt x="547235" y="-33426"/>
                  <a:pt x="845106" y="2802"/>
                  <a:pt x="967014" y="0"/>
                </a:cubicBezTo>
                <a:cubicBezTo>
                  <a:pt x="1088922" y="-2802"/>
                  <a:pt x="1216336" y="11577"/>
                  <a:pt x="1371811" y="0"/>
                </a:cubicBezTo>
                <a:cubicBezTo>
                  <a:pt x="1527286" y="-11577"/>
                  <a:pt x="1548524" y="27418"/>
                  <a:pt x="1697897" y="0"/>
                </a:cubicBezTo>
                <a:cubicBezTo>
                  <a:pt x="1847270" y="-27418"/>
                  <a:pt x="2096908" y="11187"/>
                  <a:pt x="2260114" y="0"/>
                </a:cubicBezTo>
                <a:cubicBezTo>
                  <a:pt x="2423320" y="-11187"/>
                  <a:pt x="2706890" y="33476"/>
                  <a:pt x="2822332" y="0"/>
                </a:cubicBezTo>
                <a:cubicBezTo>
                  <a:pt x="2937774" y="-33476"/>
                  <a:pt x="3305803" y="73300"/>
                  <a:pt x="3463260" y="0"/>
                </a:cubicBezTo>
                <a:cubicBezTo>
                  <a:pt x="3620717" y="-73300"/>
                  <a:pt x="3705838" y="9361"/>
                  <a:pt x="3868056" y="0"/>
                </a:cubicBezTo>
                <a:cubicBezTo>
                  <a:pt x="4030274" y="-9361"/>
                  <a:pt x="4283313" y="68290"/>
                  <a:pt x="4587695" y="0"/>
                </a:cubicBezTo>
                <a:cubicBezTo>
                  <a:pt x="4892077" y="-68290"/>
                  <a:pt x="4875405" y="23182"/>
                  <a:pt x="5149912" y="0"/>
                </a:cubicBezTo>
                <a:cubicBezTo>
                  <a:pt x="5424419" y="-23182"/>
                  <a:pt x="5514800" y="32378"/>
                  <a:pt x="5869551" y="0"/>
                </a:cubicBezTo>
                <a:cubicBezTo>
                  <a:pt x="6224302" y="-32378"/>
                  <a:pt x="6098629" y="14484"/>
                  <a:pt x="6195637" y="0"/>
                </a:cubicBezTo>
                <a:cubicBezTo>
                  <a:pt x="6292645" y="-14484"/>
                  <a:pt x="6577535" y="52880"/>
                  <a:pt x="6915275" y="0"/>
                </a:cubicBezTo>
                <a:cubicBezTo>
                  <a:pt x="7253015" y="-52880"/>
                  <a:pt x="7590844" y="27000"/>
                  <a:pt x="7871045" y="0"/>
                </a:cubicBezTo>
                <a:cubicBezTo>
                  <a:pt x="7920923" y="182534"/>
                  <a:pt x="7859642" y="378682"/>
                  <a:pt x="7871045" y="486561"/>
                </a:cubicBezTo>
                <a:cubicBezTo>
                  <a:pt x="7882448" y="594440"/>
                  <a:pt x="7862160" y="850552"/>
                  <a:pt x="7871045" y="1019461"/>
                </a:cubicBezTo>
                <a:cubicBezTo>
                  <a:pt x="7879930" y="1188370"/>
                  <a:pt x="7859895" y="1293348"/>
                  <a:pt x="7871045" y="1506022"/>
                </a:cubicBezTo>
                <a:cubicBezTo>
                  <a:pt x="7882195" y="1718696"/>
                  <a:pt x="7825466" y="1889121"/>
                  <a:pt x="7871045" y="1992583"/>
                </a:cubicBezTo>
                <a:cubicBezTo>
                  <a:pt x="7916624" y="2096045"/>
                  <a:pt x="7854312" y="2352177"/>
                  <a:pt x="7871045" y="2664500"/>
                </a:cubicBezTo>
                <a:cubicBezTo>
                  <a:pt x="7887778" y="2976823"/>
                  <a:pt x="7855759" y="3069626"/>
                  <a:pt x="7871045" y="3336417"/>
                </a:cubicBezTo>
                <a:cubicBezTo>
                  <a:pt x="7886331" y="3603208"/>
                  <a:pt x="7865757" y="3670571"/>
                  <a:pt x="7871045" y="3776639"/>
                </a:cubicBezTo>
                <a:cubicBezTo>
                  <a:pt x="7876333" y="3882707"/>
                  <a:pt x="7789473" y="4276739"/>
                  <a:pt x="7871045" y="4633913"/>
                </a:cubicBezTo>
                <a:cubicBezTo>
                  <a:pt x="7745780" y="4663000"/>
                  <a:pt x="7508010" y="4595397"/>
                  <a:pt x="7308828" y="4633913"/>
                </a:cubicBezTo>
                <a:cubicBezTo>
                  <a:pt x="7109646" y="4672429"/>
                  <a:pt x="7066782" y="4633281"/>
                  <a:pt x="6904031" y="4633913"/>
                </a:cubicBezTo>
                <a:cubicBezTo>
                  <a:pt x="6741280" y="4634545"/>
                  <a:pt x="6574316" y="4628433"/>
                  <a:pt x="6263103" y="4633913"/>
                </a:cubicBezTo>
                <a:cubicBezTo>
                  <a:pt x="5951890" y="4639393"/>
                  <a:pt x="5998862" y="4611927"/>
                  <a:pt x="5779596" y="4633913"/>
                </a:cubicBezTo>
                <a:cubicBezTo>
                  <a:pt x="5560330" y="4655899"/>
                  <a:pt x="5550819" y="4624485"/>
                  <a:pt x="5374799" y="4633913"/>
                </a:cubicBezTo>
                <a:cubicBezTo>
                  <a:pt x="5198779" y="4643341"/>
                  <a:pt x="5090737" y="4585332"/>
                  <a:pt x="4812582" y="4633913"/>
                </a:cubicBezTo>
                <a:cubicBezTo>
                  <a:pt x="4534427" y="4682494"/>
                  <a:pt x="4440491" y="4600210"/>
                  <a:pt x="4171654" y="4633913"/>
                </a:cubicBezTo>
                <a:cubicBezTo>
                  <a:pt x="3902817" y="4667616"/>
                  <a:pt x="3914405" y="4628558"/>
                  <a:pt x="3688147" y="4633913"/>
                </a:cubicBezTo>
                <a:cubicBezTo>
                  <a:pt x="3461889" y="4639268"/>
                  <a:pt x="3439928" y="4633069"/>
                  <a:pt x="3204640" y="4633913"/>
                </a:cubicBezTo>
                <a:cubicBezTo>
                  <a:pt x="2969352" y="4634757"/>
                  <a:pt x="2962033" y="4594792"/>
                  <a:pt x="2721133" y="4633913"/>
                </a:cubicBezTo>
                <a:cubicBezTo>
                  <a:pt x="2480233" y="4673034"/>
                  <a:pt x="2479073" y="4589562"/>
                  <a:pt x="2316336" y="4633913"/>
                </a:cubicBezTo>
                <a:cubicBezTo>
                  <a:pt x="2153599" y="4678264"/>
                  <a:pt x="1891859" y="4616501"/>
                  <a:pt x="1596698" y="4633913"/>
                </a:cubicBezTo>
                <a:cubicBezTo>
                  <a:pt x="1301537" y="4651325"/>
                  <a:pt x="1313915" y="4612924"/>
                  <a:pt x="1034480" y="4633913"/>
                </a:cubicBezTo>
                <a:cubicBezTo>
                  <a:pt x="755045" y="4654902"/>
                  <a:pt x="863786" y="4604953"/>
                  <a:pt x="708394" y="4633913"/>
                </a:cubicBezTo>
                <a:cubicBezTo>
                  <a:pt x="553002" y="4662873"/>
                  <a:pt x="217387" y="4549357"/>
                  <a:pt x="0" y="4633913"/>
                </a:cubicBezTo>
                <a:cubicBezTo>
                  <a:pt x="-36205" y="4367635"/>
                  <a:pt x="64089" y="4163486"/>
                  <a:pt x="0" y="4008335"/>
                </a:cubicBezTo>
                <a:cubicBezTo>
                  <a:pt x="-64089" y="3853184"/>
                  <a:pt x="53066" y="3690924"/>
                  <a:pt x="0" y="3382756"/>
                </a:cubicBezTo>
                <a:cubicBezTo>
                  <a:pt x="-53066" y="3074588"/>
                  <a:pt x="45952" y="2938968"/>
                  <a:pt x="0" y="2757178"/>
                </a:cubicBezTo>
                <a:cubicBezTo>
                  <a:pt x="-45952" y="2575388"/>
                  <a:pt x="51652" y="2426882"/>
                  <a:pt x="0" y="2177939"/>
                </a:cubicBezTo>
                <a:cubicBezTo>
                  <a:pt x="-51652" y="1928996"/>
                  <a:pt x="3670" y="1797154"/>
                  <a:pt x="0" y="1645039"/>
                </a:cubicBezTo>
                <a:cubicBezTo>
                  <a:pt x="-3670" y="1492924"/>
                  <a:pt x="55822" y="1165009"/>
                  <a:pt x="0" y="973122"/>
                </a:cubicBezTo>
                <a:cubicBezTo>
                  <a:pt x="-55822" y="781235"/>
                  <a:pt x="53196" y="334798"/>
                  <a:pt x="0" y="0"/>
                </a:cubicBezTo>
                <a:close/>
              </a:path>
            </a:pathLst>
          </a:custGeom>
          <a:solidFill>
            <a:schemeClr val="bg1">
              <a:lumMod val="95000"/>
            </a:schemeClr>
          </a:solidFill>
          <a:ln w="57150">
            <a:solidFill>
              <a:schemeClr val="tx1"/>
            </a:solidFill>
            <a:extLst>
              <a:ext uri="{C807C97D-BFC1-408E-A445-0C87EB9F89A2}">
                <ask:lineSketchStyleProps xmlns:ask="http://schemas.microsoft.com/office/drawing/2018/sketchyshapes" sd="3223621313">
                  <a:prstGeom prst="rect">
                    <a:avLst/>
                  </a:prstGeom>
                  <ask:type>
                    <ask:lineSketchScribble/>
                  </ask:type>
                </ask:lineSketchStyleProps>
              </a:ext>
            </a:extLst>
          </a:ln>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1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2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800100" lvl="1" indent="-342900">
              <a:buFont typeface="+mj-lt"/>
              <a:buAutoNum type="arabicPeriod"/>
            </a:pPr>
            <a:endParaRPr lang="en-US" altLang="zh-TW" sz="2400" dirty="0">
              <a:solidFill>
                <a:schemeClr val="tx1"/>
              </a:solidFill>
              <a:latin typeface="微軟正黑體" panose="020B0604030504040204" pitchFamily="34" charset="-120"/>
              <a:ea typeface="微軟正黑體" panose="020B0604030504040204" pitchFamily="34" charset="-120"/>
            </a:endParaRPr>
          </a:p>
          <a:p>
            <a:pPr marL="800100" lvl="1" indent="-342900">
              <a:buFont typeface="+mj-lt"/>
              <a:buAutoNum type="arabicPeriod"/>
            </a:pPr>
            <a:endParaRPr lang="en-US" altLang="zh-TW" sz="2400" dirty="0">
              <a:latin typeface="微軟正黑體" panose="020B0604030504040204" pitchFamily="34" charset="-120"/>
              <a:ea typeface="微軟正黑體" panose="020B0604030504040204" pitchFamily="34" charset="-120"/>
            </a:endParaRPr>
          </a:p>
          <a:p>
            <a:pPr marL="457200" lvl="1" indent="0">
              <a:buNone/>
            </a:pPr>
            <a:endParaRPr lang="en-US" altLang="zh-TW" sz="2400" dirty="0">
              <a:latin typeface="微軟正黑體" panose="020B0604030504040204" pitchFamily="34" charset="-120"/>
              <a:ea typeface="微軟正黑體" panose="020B0604030504040204" pitchFamily="34" charset="-120"/>
            </a:endParaRPr>
          </a:p>
          <a:p>
            <a:pPr marL="914400" lvl="1" indent="-457200">
              <a:buFont typeface="+mj-lt"/>
              <a:buAutoNum type="arabicPeriod"/>
            </a:pPr>
            <a:r>
              <a:rPr lang="zh-TW" altLang="en-US" sz="2200" dirty="0">
                <a:latin typeface="微軟正黑體" panose="020B0604030504040204" pitchFamily="34" charset="-120"/>
                <a:ea typeface="微軟正黑體" panose="020B0604030504040204" pitchFamily="34" charset="-120"/>
              </a:rPr>
              <a:t>憑證黏存單*</a:t>
            </a:r>
          </a:p>
          <a:p>
            <a:pPr marL="914400" lvl="1" indent="-457200">
              <a:buFont typeface="+mj-lt"/>
              <a:buAutoNum type="arabicPeriod"/>
            </a:pPr>
            <a:r>
              <a:rPr lang="zh-TW" altLang="en-US" sz="2200" dirty="0">
                <a:latin typeface="微軟正黑體" panose="020B0604030504040204" pitchFamily="34" charset="-120"/>
                <a:ea typeface="微軟正黑體" panose="020B0604030504040204" pitchFamily="34" charset="-120"/>
              </a:rPr>
              <a:t>憑證黏存單</a:t>
            </a:r>
            <a:r>
              <a:rPr lang="en-US" altLang="zh-TW" sz="2200" dirty="0">
                <a:latin typeface="微軟正黑體" panose="020B0604030504040204" pitchFamily="34" charset="-120"/>
                <a:ea typeface="微軟正黑體" panose="020B0604030504040204" pitchFamily="34" charset="-120"/>
              </a:rPr>
              <a:t>(</a:t>
            </a:r>
            <a:r>
              <a:rPr lang="zh-TW" altLang="en-US" sz="2200" dirty="0">
                <a:latin typeface="微軟正黑體" panose="020B0604030504040204" pitchFamily="34" charset="-120"/>
                <a:ea typeface="微軟正黑體" panose="020B0604030504040204" pitchFamily="34" charset="-120"/>
              </a:rPr>
              <a:t>明細</a:t>
            </a:r>
            <a:r>
              <a:rPr lang="en-US" altLang="zh-TW" sz="2200" dirty="0">
                <a:latin typeface="微軟正黑體" panose="020B0604030504040204" pitchFamily="34" charset="-120"/>
                <a:ea typeface="微軟正黑體" panose="020B0604030504040204" pitchFamily="34" charset="-120"/>
              </a:rPr>
              <a:t>)</a:t>
            </a:r>
          </a:p>
          <a:p>
            <a:pPr marL="914400" lvl="1" indent="-457200">
              <a:buFont typeface="+mj-lt"/>
              <a:buAutoNum type="arabicPeriod"/>
            </a:pPr>
            <a:r>
              <a:rPr lang="zh-TW" altLang="en-US" sz="2200" dirty="0">
                <a:latin typeface="微軟正黑體" panose="020B0604030504040204" pitchFamily="34" charset="-120"/>
                <a:ea typeface="微軟正黑體" panose="020B0604030504040204" pitchFamily="34" charset="-120"/>
              </a:rPr>
              <a:t>領款收據*</a:t>
            </a:r>
          </a:p>
          <a:p>
            <a:pPr marL="914400" lvl="1" indent="-457200">
              <a:buFont typeface="+mj-lt"/>
              <a:buAutoNum type="arabicPeriod"/>
            </a:pPr>
            <a:r>
              <a:rPr lang="zh-TW" altLang="en-US" sz="2200" dirty="0">
                <a:latin typeface="微軟正黑體" panose="020B0604030504040204" pitchFamily="34" charset="-120"/>
                <a:ea typeface="微軟正黑體" panose="020B0604030504040204" pitchFamily="34" charset="-120"/>
              </a:rPr>
              <a:t>匯款清冊</a:t>
            </a:r>
            <a:endParaRPr lang="en-US" altLang="zh-TW" sz="2200" dirty="0">
              <a:latin typeface="微軟正黑體" panose="020B0604030504040204" pitchFamily="34" charset="-120"/>
              <a:ea typeface="微軟正黑體" panose="020B0604030504040204" pitchFamily="34" charset="-120"/>
            </a:endParaRPr>
          </a:p>
          <a:p>
            <a:pPr marL="800100" lvl="1" indent="-342900">
              <a:buFont typeface="+mj-lt"/>
              <a:buAutoNum type="arabicPeriod"/>
            </a:pPr>
            <a:endParaRPr lang="zh-TW" altLang="en-US" sz="2400" dirty="0">
              <a:solidFill>
                <a:schemeClr val="tx1"/>
              </a:solidFill>
            </a:endParaRPr>
          </a:p>
        </p:txBody>
      </p:sp>
      <p:sp>
        <p:nvSpPr>
          <p:cNvPr id="14" name="文字方塊 13">
            <a:extLst>
              <a:ext uri="{FF2B5EF4-FFF2-40B4-BE49-F238E27FC236}">
                <a16:creationId xmlns:a16="http://schemas.microsoft.com/office/drawing/2014/main" id="{45786751-91B8-CBB1-53D4-0AF72D79D7A2}"/>
              </a:ext>
            </a:extLst>
          </p:cNvPr>
          <p:cNvSpPr txBox="1"/>
          <p:nvPr/>
        </p:nvSpPr>
        <p:spPr>
          <a:xfrm>
            <a:off x="673100" y="5238571"/>
            <a:ext cx="2743200" cy="1200329"/>
          </a:xfrm>
          <a:prstGeom prst="rect">
            <a:avLst/>
          </a:prstGeom>
          <a:solidFill>
            <a:schemeClr val="accent2">
              <a:lumMod val="20000"/>
              <a:lumOff val="80000"/>
            </a:schemeClr>
          </a:solidFill>
          <a:ln w="28575">
            <a:solidFill>
              <a:srgbClr val="C00000"/>
            </a:solidFill>
          </a:ln>
        </p:spPr>
        <p:txBody>
          <a:bodyPr wrap="square" rtlCol="0">
            <a:spAutoFit/>
          </a:bodyPr>
          <a:lstStyle/>
          <a:p>
            <a:pPr algn="ctr"/>
            <a:r>
              <a:rPr lang="zh-TW" altLang="en-US" dirty="0">
                <a:solidFill>
                  <a:srgbClr val="FF0000"/>
                </a:solidFill>
                <a:latin typeface="微軟正黑體" panose="020B0604030504040204" pitchFamily="34" charset="-120"/>
                <a:ea typeface="微軟正黑體" panose="020B0604030504040204" pitchFamily="34" charset="-120"/>
              </a:rPr>
              <a:t>請領薪資步驟為何</a:t>
            </a:r>
            <a:r>
              <a:rPr lang="en-US" altLang="zh-TW" dirty="0">
                <a:solidFill>
                  <a:srgbClr val="FF0000"/>
                </a:solidFill>
                <a:latin typeface="微軟正黑體" panose="020B0604030504040204" pitchFamily="34" charset="-120"/>
                <a:ea typeface="微軟正黑體" panose="020B0604030504040204" pitchFamily="34" charset="-120"/>
              </a:rPr>
              <a:t>?</a:t>
            </a:r>
          </a:p>
          <a:p>
            <a:r>
              <a:rPr lang="zh-TW" altLang="en-US" dirty="0">
                <a:latin typeface="微軟正黑體" panose="020B0604030504040204" pitchFamily="34" charset="-120"/>
                <a:ea typeface="微軟正黑體" panose="020B0604030504040204" pitchFamily="34" charset="-120"/>
              </a:rPr>
              <a:t>★自行上財務資訊系統製單。請參閱財務資訊系統</a:t>
            </a:r>
            <a:r>
              <a:rPr lang="zh-TW" altLang="en-US" dirty="0">
                <a:latin typeface="微軟正黑體" panose="020B0604030504040204" pitchFamily="34" charset="-120"/>
                <a:ea typeface="微軟正黑體" panose="020B0604030504040204" pitchFamily="34" charset="-120"/>
                <a:hlinkClick r:id="rId5"/>
              </a:rPr>
              <a:t>操作手冊</a:t>
            </a:r>
            <a:r>
              <a:rPr lang="zh-TW" altLang="en-US" dirty="0">
                <a:latin typeface="微軟正黑體" panose="020B0604030504040204" pitchFamily="34" charset="-120"/>
                <a:ea typeface="微軟正黑體" panose="020B0604030504040204" pitchFamily="34" charset="-120"/>
              </a:rPr>
              <a:t>。</a:t>
            </a:r>
            <a:endParaRPr lang="en-US" altLang="zh-TW" dirty="0">
              <a:latin typeface="微軟正黑體" panose="020B0604030504040204" pitchFamily="34" charset="-120"/>
              <a:ea typeface="微軟正黑體" panose="020B0604030504040204" pitchFamily="34" charset="-120"/>
            </a:endParaRPr>
          </a:p>
        </p:txBody>
      </p:sp>
      <p:grpSp>
        <p:nvGrpSpPr>
          <p:cNvPr id="11" name="群組 10">
            <a:extLst>
              <a:ext uri="{FF2B5EF4-FFF2-40B4-BE49-F238E27FC236}">
                <a16:creationId xmlns:a16="http://schemas.microsoft.com/office/drawing/2014/main" id="{EACA6BBB-B922-96C1-23CE-5A759B52D6AD}"/>
              </a:ext>
            </a:extLst>
          </p:cNvPr>
          <p:cNvGrpSpPr/>
          <p:nvPr/>
        </p:nvGrpSpPr>
        <p:grpSpPr>
          <a:xfrm>
            <a:off x="3741217" y="1636611"/>
            <a:ext cx="2612879" cy="997153"/>
            <a:chOff x="3778396" y="4360659"/>
            <a:chExt cx="2612879" cy="997153"/>
          </a:xfrm>
        </p:grpSpPr>
        <p:sp>
          <p:nvSpPr>
            <p:cNvPr id="12" name="矩形: 圓角 11">
              <a:extLst>
                <a:ext uri="{FF2B5EF4-FFF2-40B4-BE49-F238E27FC236}">
                  <a16:creationId xmlns:a16="http://schemas.microsoft.com/office/drawing/2014/main" id="{D7CCDCC4-0606-9C1B-ECE1-E1A98808F259}"/>
                </a:ext>
              </a:extLst>
            </p:cNvPr>
            <p:cNvSpPr/>
            <p:nvPr/>
          </p:nvSpPr>
          <p:spPr>
            <a:xfrm>
              <a:off x="4231883" y="4900612"/>
              <a:ext cx="2159392" cy="457200"/>
            </a:xfrm>
            <a:prstGeom prst="roundRect">
              <a:avLst/>
            </a:prstGeom>
            <a:ln w="28575">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r" defTabSz="914400" rtl="0" eaLnBrk="1" fontAlgn="auto" latinLnBrk="0" hangingPunct="1">
                <a:lnSpc>
                  <a:spcPct val="100000"/>
                </a:lnSpc>
                <a:spcBef>
                  <a:spcPts val="0"/>
                </a:spcBef>
                <a:spcAft>
                  <a:spcPts val="0"/>
                </a:spcAft>
                <a:buClrTx/>
                <a:buSzTx/>
                <a:buFontTx/>
                <a:buNone/>
                <a:tabLst/>
                <a:defRPr/>
              </a:pPr>
              <a:r>
                <a:rPr lang="zh-TW" altLang="en-US" dirty="0"/>
                <a:t>學習型兼任助理</a:t>
              </a:r>
            </a:p>
          </p:txBody>
        </p:sp>
        <p:pic>
          <p:nvPicPr>
            <p:cNvPr id="13" name="圖片 12">
              <a:extLst>
                <a:ext uri="{FF2B5EF4-FFF2-40B4-BE49-F238E27FC236}">
                  <a16:creationId xmlns:a16="http://schemas.microsoft.com/office/drawing/2014/main" id="{B1AB9355-1439-44C2-C624-F06035EB0DEA}"/>
                </a:ext>
              </a:extLst>
            </p:cNvPr>
            <p:cNvPicPr>
              <a:picLocks noChangeAspect="1"/>
            </p:cNvPicPr>
            <p:nvPr/>
          </p:nvPicPr>
          <p:blipFill>
            <a:blip r:embed="rId6"/>
            <a:stretch>
              <a:fillRect/>
            </a:stretch>
          </p:blipFill>
          <p:spPr>
            <a:xfrm>
              <a:off x="3778396" y="4360659"/>
              <a:ext cx="907200" cy="907200"/>
            </a:xfrm>
            <a:prstGeom prst="rect">
              <a:avLst/>
            </a:prstGeom>
          </p:spPr>
        </p:pic>
      </p:grpSp>
      <p:grpSp>
        <p:nvGrpSpPr>
          <p:cNvPr id="15" name="群組 14">
            <a:extLst>
              <a:ext uri="{FF2B5EF4-FFF2-40B4-BE49-F238E27FC236}">
                <a16:creationId xmlns:a16="http://schemas.microsoft.com/office/drawing/2014/main" id="{C3794546-E961-DB6B-AE5A-4D5999705F36}"/>
              </a:ext>
            </a:extLst>
          </p:cNvPr>
          <p:cNvGrpSpPr/>
          <p:nvPr/>
        </p:nvGrpSpPr>
        <p:grpSpPr>
          <a:xfrm>
            <a:off x="7646035" y="1638000"/>
            <a:ext cx="2593626" cy="997200"/>
            <a:chOff x="3778171" y="1663360"/>
            <a:chExt cx="2593626" cy="978998"/>
          </a:xfrm>
        </p:grpSpPr>
        <p:sp>
          <p:nvSpPr>
            <p:cNvPr id="16" name="矩形: 圓角 15">
              <a:extLst>
                <a:ext uri="{FF2B5EF4-FFF2-40B4-BE49-F238E27FC236}">
                  <a16:creationId xmlns:a16="http://schemas.microsoft.com/office/drawing/2014/main" id="{A8A4B738-B1CC-56AB-9B36-27F10A2416D3}"/>
                </a:ext>
              </a:extLst>
            </p:cNvPr>
            <p:cNvSpPr/>
            <p:nvPr/>
          </p:nvSpPr>
          <p:spPr>
            <a:xfrm>
              <a:off x="4212405" y="2185158"/>
              <a:ext cx="2159392" cy="457200"/>
            </a:xfrm>
            <a:prstGeom prst="roundRect">
              <a:avLst/>
            </a:prstGeom>
            <a:ln w="28575">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r"/>
              <a:r>
                <a:rPr lang="zh-TW" altLang="en-US" dirty="0"/>
                <a:t>勞僱型兼任助理</a:t>
              </a:r>
            </a:p>
          </p:txBody>
        </p:sp>
        <p:pic>
          <p:nvPicPr>
            <p:cNvPr id="17" name="圖片 16">
              <a:extLst>
                <a:ext uri="{FF2B5EF4-FFF2-40B4-BE49-F238E27FC236}">
                  <a16:creationId xmlns:a16="http://schemas.microsoft.com/office/drawing/2014/main" id="{794B33EA-DF47-DCA8-29C2-D11D3EEC73F1}"/>
                </a:ext>
              </a:extLst>
            </p:cNvPr>
            <p:cNvPicPr>
              <a:picLocks noChangeAspect="1"/>
            </p:cNvPicPr>
            <p:nvPr/>
          </p:nvPicPr>
          <p:blipFill>
            <a:blip r:embed="rId7"/>
            <a:stretch>
              <a:fillRect/>
            </a:stretch>
          </p:blipFill>
          <p:spPr>
            <a:xfrm>
              <a:off x="3778171" y="1663360"/>
              <a:ext cx="907200" cy="907200"/>
            </a:xfrm>
            <a:prstGeom prst="rect">
              <a:avLst/>
            </a:prstGeom>
          </p:spPr>
        </p:pic>
      </p:grpSp>
      <p:sp>
        <p:nvSpPr>
          <p:cNvPr id="18" name="文字方塊 17">
            <a:extLst>
              <a:ext uri="{FF2B5EF4-FFF2-40B4-BE49-F238E27FC236}">
                <a16:creationId xmlns:a16="http://schemas.microsoft.com/office/drawing/2014/main" id="{DAB7985C-9592-6741-141C-19CC3CAF2B2C}"/>
              </a:ext>
            </a:extLst>
          </p:cNvPr>
          <p:cNvSpPr txBox="1"/>
          <p:nvPr/>
        </p:nvSpPr>
        <p:spPr>
          <a:xfrm>
            <a:off x="7556280" y="2680234"/>
            <a:ext cx="3419266" cy="2609945"/>
          </a:xfrm>
          <a:prstGeom prst="rect">
            <a:avLst/>
          </a:prstGeom>
          <a:noFill/>
        </p:spPr>
        <p:txBody>
          <a:bodyPr wrap="square" rtlCol="0">
            <a:spAutoFit/>
          </a:bodyPr>
          <a:lstStyle/>
          <a:p>
            <a:pPr marL="914400" lvl="1" indent="-457200">
              <a:lnSpc>
                <a:spcPct val="90000"/>
              </a:lnSpc>
              <a:spcBef>
                <a:spcPts val="500"/>
              </a:spcBef>
              <a:buFont typeface="+mj-lt"/>
              <a:buAutoNum type="arabicPeriod"/>
            </a:pPr>
            <a:r>
              <a:rPr lang="zh-TW" altLang="en-US" sz="2200" dirty="0">
                <a:latin typeface="微軟正黑體" panose="020B0604030504040204" pitchFamily="34" charset="-120"/>
                <a:ea typeface="微軟正黑體" panose="020B0604030504040204" pitchFamily="34" charset="-120"/>
              </a:rPr>
              <a:t>憑證黏存單*</a:t>
            </a:r>
          </a:p>
          <a:p>
            <a:pPr marL="914400" lvl="1" indent="-457200">
              <a:lnSpc>
                <a:spcPct val="90000"/>
              </a:lnSpc>
              <a:spcBef>
                <a:spcPts val="500"/>
              </a:spcBef>
              <a:buFont typeface="+mj-lt"/>
              <a:buAutoNum type="arabicPeriod"/>
            </a:pPr>
            <a:r>
              <a:rPr lang="zh-TW" altLang="en-US" sz="2200" dirty="0">
                <a:latin typeface="微軟正黑體" panose="020B0604030504040204" pitchFamily="34" charset="-120"/>
                <a:ea typeface="微軟正黑體" panose="020B0604030504040204" pitchFamily="34" charset="-120"/>
              </a:rPr>
              <a:t>憑證黏存單</a:t>
            </a:r>
            <a:r>
              <a:rPr lang="en-US" altLang="zh-TW" sz="2200" dirty="0">
                <a:latin typeface="微軟正黑體" panose="020B0604030504040204" pitchFamily="34" charset="-120"/>
                <a:ea typeface="微軟正黑體" panose="020B0604030504040204" pitchFamily="34" charset="-120"/>
              </a:rPr>
              <a:t>(</a:t>
            </a:r>
            <a:r>
              <a:rPr lang="zh-TW" altLang="en-US" sz="2200" dirty="0">
                <a:latin typeface="微軟正黑體" panose="020B0604030504040204" pitchFamily="34" charset="-120"/>
                <a:ea typeface="微軟正黑體" panose="020B0604030504040204" pitchFamily="34" charset="-120"/>
              </a:rPr>
              <a:t>明細</a:t>
            </a:r>
            <a:r>
              <a:rPr lang="en-US" altLang="zh-TW" sz="2200" dirty="0">
                <a:latin typeface="微軟正黑體" panose="020B0604030504040204" pitchFamily="34" charset="-120"/>
                <a:ea typeface="微軟正黑體" panose="020B0604030504040204" pitchFamily="34" charset="-120"/>
              </a:rPr>
              <a:t>)</a:t>
            </a:r>
          </a:p>
          <a:p>
            <a:pPr marL="914400" lvl="1" indent="-457200">
              <a:lnSpc>
                <a:spcPct val="90000"/>
              </a:lnSpc>
              <a:spcBef>
                <a:spcPts val="500"/>
              </a:spcBef>
              <a:buFont typeface="+mj-lt"/>
              <a:buAutoNum type="arabicPeriod"/>
            </a:pPr>
            <a:r>
              <a:rPr lang="zh-TW" altLang="en-US" sz="2200" dirty="0">
                <a:latin typeface="微軟正黑體" panose="020B0604030504040204" pitchFamily="34" charset="-120"/>
                <a:ea typeface="微軟正黑體" panose="020B0604030504040204" pitchFamily="34" charset="-120"/>
              </a:rPr>
              <a:t>領款收據*</a:t>
            </a:r>
          </a:p>
          <a:p>
            <a:pPr marL="914400" lvl="1" indent="-457200">
              <a:lnSpc>
                <a:spcPct val="90000"/>
              </a:lnSpc>
              <a:spcBef>
                <a:spcPts val="500"/>
              </a:spcBef>
              <a:buFont typeface="+mj-lt"/>
              <a:buAutoNum type="arabicPeriod"/>
            </a:pPr>
            <a:r>
              <a:rPr lang="zh-TW" altLang="en-US" sz="2200" dirty="0">
                <a:latin typeface="微軟正黑體" panose="020B0604030504040204" pitchFamily="34" charset="-120"/>
                <a:ea typeface="微軟正黑體" panose="020B0604030504040204" pitchFamily="34" charset="-120"/>
              </a:rPr>
              <a:t>匯款清冊</a:t>
            </a:r>
          </a:p>
          <a:p>
            <a:pPr marL="914400" lvl="1" indent="-457200">
              <a:lnSpc>
                <a:spcPct val="90000"/>
              </a:lnSpc>
              <a:spcBef>
                <a:spcPts val="500"/>
              </a:spcBef>
              <a:buFont typeface="+mj-lt"/>
              <a:buAutoNum type="arabicPeriod"/>
            </a:pPr>
            <a:r>
              <a:rPr lang="zh-TW" altLang="en-US" sz="2200" dirty="0">
                <a:latin typeface="微軟正黑體" panose="020B0604030504040204" pitchFamily="34" charset="-120"/>
                <a:ea typeface="微軟正黑體" panose="020B0604030504040204" pitchFamily="34" charset="-120"/>
              </a:rPr>
              <a:t>所得清冊*</a:t>
            </a:r>
          </a:p>
          <a:p>
            <a:pPr marL="914400" lvl="1" indent="-457200">
              <a:lnSpc>
                <a:spcPct val="90000"/>
              </a:lnSpc>
              <a:spcBef>
                <a:spcPts val="500"/>
              </a:spcBef>
              <a:buFont typeface="+mj-lt"/>
              <a:buAutoNum type="arabicPeriod"/>
            </a:pPr>
            <a:r>
              <a:rPr lang="zh-TW" altLang="en-US" sz="2200" dirty="0">
                <a:latin typeface="微軟正黑體" panose="020B0604030504040204" pitchFamily="34" charset="-120"/>
                <a:ea typeface="微軟正黑體" panose="020B0604030504040204" pitchFamily="34" charset="-120"/>
              </a:rPr>
              <a:t>保費清冊*</a:t>
            </a:r>
          </a:p>
          <a:p>
            <a:pPr marL="914400" lvl="1" indent="-457200">
              <a:lnSpc>
                <a:spcPct val="90000"/>
              </a:lnSpc>
              <a:spcBef>
                <a:spcPts val="500"/>
              </a:spcBef>
              <a:buFont typeface="+mj-lt"/>
              <a:buAutoNum type="arabicPeriod"/>
            </a:pPr>
            <a:r>
              <a:rPr lang="zh-TW" altLang="en-US" sz="2200" dirty="0">
                <a:latin typeface="微軟正黑體" panose="020B0604030504040204" pitchFamily="34" charset="-120"/>
                <a:ea typeface="微軟正黑體" panose="020B0604030504040204" pitchFamily="34" charset="-120"/>
              </a:rPr>
              <a:t>簽到退表*</a:t>
            </a:r>
          </a:p>
        </p:txBody>
      </p:sp>
    </p:spTree>
    <p:extLst>
      <p:ext uri="{BB962C8B-B14F-4D97-AF65-F5344CB8AC3E}">
        <p14:creationId xmlns:p14="http://schemas.microsoft.com/office/powerpoint/2010/main" val="155174688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54BBEA6C-3079-3A63-AB42-E0C0648B49CC}"/>
              </a:ext>
            </a:extLst>
          </p:cNvPr>
          <p:cNvSpPr>
            <a:spLocks noGrp="1"/>
          </p:cNvSpPr>
          <p:nvPr>
            <p:ph type="title"/>
          </p:nvPr>
        </p:nvSpPr>
        <p:spPr/>
        <p:txBody>
          <a:bodyPr/>
          <a:lstStyle/>
          <a:p>
            <a:r>
              <a:rPr lang="zh-TW" altLang="en-US" dirty="0"/>
              <a:t>一般案標準作業流程</a:t>
            </a:r>
            <a:r>
              <a:rPr lang="en-US" altLang="zh-TW" dirty="0"/>
              <a:t>-</a:t>
            </a:r>
            <a:r>
              <a:rPr lang="zh-TW" altLang="en-US" dirty="0"/>
              <a:t>人員篇</a:t>
            </a:r>
          </a:p>
        </p:txBody>
      </p:sp>
      <p:sp>
        <p:nvSpPr>
          <p:cNvPr id="3" name="投影片編號版面配置區 2">
            <a:extLst>
              <a:ext uri="{FF2B5EF4-FFF2-40B4-BE49-F238E27FC236}">
                <a16:creationId xmlns:a16="http://schemas.microsoft.com/office/drawing/2014/main" id="{39309574-70FF-0975-D1E1-F61FADAE158E}"/>
              </a:ext>
            </a:extLst>
          </p:cNvPr>
          <p:cNvSpPr>
            <a:spLocks noGrp="1"/>
          </p:cNvSpPr>
          <p:nvPr>
            <p:ph type="sldNum" sz="quarter" idx="12"/>
          </p:nvPr>
        </p:nvSpPr>
        <p:spPr/>
        <p:txBody>
          <a:bodyPr/>
          <a:lstStyle/>
          <a:p>
            <a:fld id="{7F65B630-C7FF-41C0-9923-C5E5E29EED81}" type="slidenum">
              <a:rPr lang="zh-CN" altLang="en-US" smtClean="0"/>
              <a:t>19</a:t>
            </a:fld>
            <a:endParaRPr lang="zh-CN" altLang="en-US"/>
          </a:p>
        </p:txBody>
      </p:sp>
      <p:sp>
        <p:nvSpPr>
          <p:cNvPr id="5" name="Text Placeholder 1">
            <a:hlinkClick r:id="rId2" action="ppaction://hlinksldjump"/>
            <a:extLst>
              <a:ext uri="{FF2B5EF4-FFF2-40B4-BE49-F238E27FC236}">
                <a16:creationId xmlns:a16="http://schemas.microsoft.com/office/drawing/2014/main" id="{F860A0F1-6D08-3425-BCAF-81D77E310A96}"/>
              </a:ext>
            </a:extLst>
          </p:cNvPr>
          <p:cNvSpPr txBox="1">
            <a:spLocks/>
          </p:cNvSpPr>
          <p:nvPr/>
        </p:nvSpPr>
        <p:spPr>
          <a:xfrm>
            <a:off x="660400" y="1500188"/>
            <a:ext cx="2836562" cy="798512"/>
          </a:xfrm>
          <a:prstGeom prst="roundRect">
            <a:avLst/>
          </a:prstGeom>
          <a:solidFill>
            <a:schemeClr val="accent6">
              <a:lumMod val="20000"/>
              <a:lumOff val="80000"/>
            </a:schemeClr>
          </a:solidFill>
          <a:ln>
            <a:solidFill>
              <a:schemeClr val="accent6">
                <a:lumMod val="20000"/>
                <a:lumOff val="80000"/>
              </a:schemeClr>
            </a:solidFill>
          </a:ln>
          <a:effectLst>
            <a:outerShdw blurRad="50800" dist="38100" dir="8100000" algn="tr" rotWithShape="0">
              <a:prstClr val="black">
                <a:alpha val="40000"/>
              </a:prstClr>
            </a:outerShdw>
          </a:effectLst>
        </p:spPr>
        <p:txBody>
          <a:bodyPr>
            <a:noAutofit/>
          </a:bodyPr>
          <a:lstStyle>
            <a:defPPr>
              <a:defRPr lang="zh-CN"/>
            </a:defPPr>
            <a:lvl1pPr indent="0" algn="r">
              <a:lnSpc>
                <a:spcPct val="90000"/>
              </a:lnSpc>
              <a:spcBef>
                <a:spcPts val="1000"/>
              </a:spcBef>
              <a:buFont typeface="Arial" panose="020B0604020202020204" pitchFamily="34" charset="0"/>
              <a:buNone/>
              <a:defRPr kumimoji="1" sz="2400" b="1">
                <a:solidFill>
                  <a:schemeClr val="accent6">
                    <a:lumMod val="75000"/>
                  </a:schemeClr>
                </a:solidFill>
                <a:cs typeface="+mn-ea"/>
              </a:defRPr>
            </a:lvl1pPr>
            <a:lvl2pPr marL="685800" indent="-228600">
              <a:lnSpc>
                <a:spcPct val="90000"/>
              </a:lnSpc>
              <a:spcBef>
                <a:spcPts val="500"/>
              </a:spcBef>
              <a:buFont typeface="Arial" panose="020B0604020202020204" pitchFamily="34" charset="0"/>
              <a:buChar char="•"/>
              <a:defRPr sz="1600">
                <a:solidFill>
                  <a:schemeClr val="tx1"/>
                </a:solidFill>
              </a:defRPr>
            </a:lvl2pPr>
            <a:lvl3pPr marL="1143000" indent="-228600">
              <a:lnSpc>
                <a:spcPct val="90000"/>
              </a:lnSpc>
              <a:spcBef>
                <a:spcPts val="500"/>
              </a:spcBef>
              <a:buFont typeface="Arial" panose="020B0604020202020204" pitchFamily="34" charset="0"/>
              <a:buChar char="•"/>
              <a:defRPr sz="1400">
                <a:solidFill>
                  <a:schemeClr val="tx1"/>
                </a:solidFill>
              </a:defRPr>
            </a:lvl3pPr>
            <a:lvl4pPr marL="1600200" indent="-228600">
              <a:lnSpc>
                <a:spcPct val="90000"/>
              </a:lnSpc>
              <a:spcBef>
                <a:spcPts val="500"/>
              </a:spcBef>
              <a:buFont typeface="Arial" panose="020B0604020202020204" pitchFamily="34" charset="0"/>
              <a:buChar char="•"/>
              <a:defRPr sz="1200">
                <a:solidFill>
                  <a:schemeClr val="tx1"/>
                </a:solidFill>
              </a:defRPr>
            </a:lvl4pPr>
            <a:lvl5pPr marL="2057400" indent="-228600">
              <a:lnSpc>
                <a:spcPct val="90000"/>
              </a:lnSpc>
              <a:spcBef>
                <a:spcPts val="500"/>
              </a:spcBef>
              <a:buFont typeface="Arial" panose="020B0604020202020204" pitchFamily="34" charset="0"/>
              <a:buChar char="•"/>
              <a:defRPr sz="1200">
                <a:solidFill>
                  <a:schemeClr val="tx1"/>
                </a:solidFill>
              </a:defRPr>
            </a:lvl5pPr>
            <a:lvl6pPr marL="2514600" indent="-228600">
              <a:lnSpc>
                <a:spcPct val="90000"/>
              </a:lnSpc>
              <a:spcBef>
                <a:spcPts val="500"/>
              </a:spcBef>
              <a:buFont typeface="Arial" panose="020B0604020202020204" pitchFamily="34" charset="0"/>
              <a:buChar char="•"/>
              <a:defRPr>
                <a:solidFill>
                  <a:schemeClr val="tx1"/>
                </a:solidFill>
              </a:defRPr>
            </a:lvl6pPr>
            <a:lvl7pPr marL="2971800" indent="-228600">
              <a:lnSpc>
                <a:spcPct val="90000"/>
              </a:lnSpc>
              <a:spcBef>
                <a:spcPts val="500"/>
              </a:spcBef>
              <a:buFont typeface="Arial" panose="020B0604020202020204" pitchFamily="34" charset="0"/>
              <a:buChar char="•"/>
              <a:defRPr>
                <a:solidFill>
                  <a:schemeClr val="tx1"/>
                </a:solidFill>
              </a:defRPr>
            </a:lvl7pPr>
            <a:lvl8pPr marL="3429000" indent="-228600">
              <a:lnSpc>
                <a:spcPct val="90000"/>
              </a:lnSpc>
              <a:spcBef>
                <a:spcPts val="500"/>
              </a:spcBef>
              <a:buFont typeface="Arial" panose="020B0604020202020204" pitchFamily="34" charset="0"/>
              <a:buChar char="•"/>
              <a:defRPr>
                <a:solidFill>
                  <a:schemeClr val="tx1"/>
                </a:solidFill>
              </a:defRPr>
            </a:lvl8pPr>
            <a:lvl9pPr marL="3886200" indent="-228600">
              <a:lnSpc>
                <a:spcPct val="90000"/>
              </a:lnSpc>
              <a:spcBef>
                <a:spcPts val="500"/>
              </a:spcBef>
              <a:buFont typeface="Arial" panose="020B0604020202020204" pitchFamily="34" charset="0"/>
              <a:buChar char="•"/>
              <a:defRPr>
                <a:solidFill>
                  <a:schemeClr val="tx1"/>
                </a:solidFill>
              </a:defRPr>
            </a:lvl9pPr>
          </a:lstStyle>
          <a:p>
            <a:r>
              <a:rPr lang="zh-TW" altLang="en-US">
                <a:sym typeface="+mn-lt"/>
              </a:rPr>
              <a:t>起聘</a:t>
            </a:r>
            <a:endParaRPr lang="en-US" dirty="0"/>
          </a:p>
        </p:txBody>
      </p:sp>
      <p:sp>
        <p:nvSpPr>
          <p:cNvPr id="8" name="Text Placeholder 1">
            <a:hlinkClick r:id="rId3" action="ppaction://hlinksldjump"/>
            <a:extLst>
              <a:ext uri="{FF2B5EF4-FFF2-40B4-BE49-F238E27FC236}">
                <a16:creationId xmlns:a16="http://schemas.microsoft.com/office/drawing/2014/main" id="{A3D02A33-8EE0-ACA1-6ABC-97AF08D7C3AD}"/>
              </a:ext>
            </a:extLst>
          </p:cNvPr>
          <p:cNvSpPr txBox="1">
            <a:spLocks/>
          </p:cNvSpPr>
          <p:nvPr/>
        </p:nvSpPr>
        <p:spPr>
          <a:xfrm>
            <a:off x="660400" y="2370932"/>
            <a:ext cx="2836562" cy="798512"/>
          </a:xfrm>
          <a:prstGeom prst="roundRect">
            <a:avLst/>
          </a:prstGeom>
          <a:solidFill>
            <a:schemeClr val="accent6">
              <a:lumMod val="20000"/>
              <a:lumOff val="80000"/>
            </a:schemeClr>
          </a:solidFill>
          <a:ln>
            <a:solidFill>
              <a:schemeClr val="accent6">
                <a:lumMod val="20000"/>
                <a:lumOff val="80000"/>
              </a:schemeClr>
            </a:solidFill>
          </a:ln>
          <a:effectLst>
            <a:outerShdw blurRad="50800" dist="38100" dir="8100000" algn="tr" rotWithShape="0">
              <a:prstClr val="black">
                <a:alpha val="40000"/>
              </a:prstClr>
            </a:outerShdw>
          </a:effectLst>
        </p:spPr>
        <p:txBody>
          <a:bodyPr>
            <a:noAutofit/>
          </a:bodyPr>
          <a:lstStyle>
            <a:defPPr>
              <a:defRPr lang="zh-CN"/>
            </a:defPPr>
            <a:lvl1pPr indent="0" algn="r">
              <a:lnSpc>
                <a:spcPct val="90000"/>
              </a:lnSpc>
              <a:spcBef>
                <a:spcPts val="1000"/>
              </a:spcBef>
              <a:buFont typeface="Arial" panose="020B0604020202020204" pitchFamily="34" charset="0"/>
              <a:buNone/>
              <a:defRPr kumimoji="1" sz="2400" b="1">
                <a:solidFill>
                  <a:schemeClr val="accent6">
                    <a:lumMod val="75000"/>
                  </a:schemeClr>
                </a:solidFill>
                <a:cs typeface="+mn-ea"/>
              </a:defRPr>
            </a:lvl1pPr>
            <a:lvl2pPr marL="685800" indent="-228600">
              <a:lnSpc>
                <a:spcPct val="90000"/>
              </a:lnSpc>
              <a:spcBef>
                <a:spcPts val="500"/>
              </a:spcBef>
              <a:buFont typeface="Arial" panose="020B0604020202020204" pitchFamily="34" charset="0"/>
              <a:buChar char="•"/>
              <a:defRPr sz="1600">
                <a:solidFill>
                  <a:schemeClr val="tx1"/>
                </a:solidFill>
              </a:defRPr>
            </a:lvl2pPr>
            <a:lvl3pPr marL="1143000" indent="-228600">
              <a:lnSpc>
                <a:spcPct val="90000"/>
              </a:lnSpc>
              <a:spcBef>
                <a:spcPts val="500"/>
              </a:spcBef>
              <a:buFont typeface="Arial" panose="020B0604020202020204" pitchFamily="34" charset="0"/>
              <a:buChar char="•"/>
              <a:defRPr sz="1400">
                <a:solidFill>
                  <a:schemeClr val="tx1"/>
                </a:solidFill>
              </a:defRPr>
            </a:lvl3pPr>
            <a:lvl4pPr marL="1600200" indent="-228600">
              <a:lnSpc>
                <a:spcPct val="90000"/>
              </a:lnSpc>
              <a:spcBef>
                <a:spcPts val="500"/>
              </a:spcBef>
              <a:buFont typeface="Arial" panose="020B0604020202020204" pitchFamily="34" charset="0"/>
              <a:buChar char="•"/>
              <a:defRPr sz="1200">
                <a:solidFill>
                  <a:schemeClr val="tx1"/>
                </a:solidFill>
              </a:defRPr>
            </a:lvl4pPr>
            <a:lvl5pPr marL="2057400" indent="-228600">
              <a:lnSpc>
                <a:spcPct val="90000"/>
              </a:lnSpc>
              <a:spcBef>
                <a:spcPts val="500"/>
              </a:spcBef>
              <a:buFont typeface="Arial" panose="020B0604020202020204" pitchFamily="34" charset="0"/>
              <a:buChar char="•"/>
              <a:defRPr sz="1200">
                <a:solidFill>
                  <a:schemeClr val="tx1"/>
                </a:solidFill>
              </a:defRPr>
            </a:lvl5pPr>
            <a:lvl6pPr marL="2514600" indent="-228600">
              <a:lnSpc>
                <a:spcPct val="90000"/>
              </a:lnSpc>
              <a:spcBef>
                <a:spcPts val="500"/>
              </a:spcBef>
              <a:buFont typeface="Arial" panose="020B0604020202020204" pitchFamily="34" charset="0"/>
              <a:buChar char="•"/>
              <a:defRPr>
                <a:solidFill>
                  <a:schemeClr val="tx1"/>
                </a:solidFill>
              </a:defRPr>
            </a:lvl6pPr>
            <a:lvl7pPr marL="2971800" indent="-228600">
              <a:lnSpc>
                <a:spcPct val="90000"/>
              </a:lnSpc>
              <a:spcBef>
                <a:spcPts val="500"/>
              </a:spcBef>
              <a:buFont typeface="Arial" panose="020B0604020202020204" pitchFamily="34" charset="0"/>
              <a:buChar char="•"/>
              <a:defRPr>
                <a:solidFill>
                  <a:schemeClr val="tx1"/>
                </a:solidFill>
              </a:defRPr>
            </a:lvl7pPr>
            <a:lvl8pPr marL="3429000" indent="-228600">
              <a:lnSpc>
                <a:spcPct val="90000"/>
              </a:lnSpc>
              <a:spcBef>
                <a:spcPts val="500"/>
              </a:spcBef>
              <a:buFont typeface="Arial" panose="020B0604020202020204" pitchFamily="34" charset="0"/>
              <a:buChar char="•"/>
              <a:defRPr>
                <a:solidFill>
                  <a:schemeClr val="tx1"/>
                </a:solidFill>
              </a:defRPr>
            </a:lvl8pPr>
            <a:lvl9pPr marL="3886200" indent="-228600">
              <a:lnSpc>
                <a:spcPct val="90000"/>
              </a:lnSpc>
              <a:spcBef>
                <a:spcPts val="500"/>
              </a:spcBef>
              <a:buFont typeface="Arial" panose="020B0604020202020204" pitchFamily="34" charset="0"/>
              <a:buChar char="•"/>
              <a:defRPr>
                <a:solidFill>
                  <a:schemeClr val="tx1"/>
                </a:solidFill>
              </a:defRPr>
            </a:lvl9pPr>
          </a:lstStyle>
          <a:p>
            <a:r>
              <a:rPr lang="zh-TW" altLang="en-US" dirty="0">
                <a:sym typeface="+mn-lt"/>
              </a:rPr>
              <a:t>繳交資料</a:t>
            </a:r>
          </a:p>
        </p:txBody>
      </p:sp>
      <p:sp>
        <p:nvSpPr>
          <p:cNvPr id="9" name="Text Placeholder 1">
            <a:extLst>
              <a:ext uri="{FF2B5EF4-FFF2-40B4-BE49-F238E27FC236}">
                <a16:creationId xmlns:a16="http://schemas.microsoft.com/office/drawing/2014/main" id="{DE1C2203-53D3-A175-4AA2-E67E3E744194}"/>
              </a:ext>
            </a:extLst>
          </p:cNvPr>
          <p:cNvSpPr txBox="1">
            <a:spLocks/>
          </p:cNvSpPr>
          <p:nvPr/>
        </p:nvSpPr>
        <p:spPr>
          <a:xfrm>
            <a:off x="660400" y="3241676"/>
            <a:ext cx="2836562" cy="798512"/>
          </a:xfrm>
          <a:prstGeom prst="roundRect">
            <a:avLst/>
          </a:prstGeom>
          <a:solidFill>
            <a:schemeClr val="accent2"/>
          </a:solidFill>
          <a:ln/>
          <a:effectLst>
            <a:outerShdw blurRad="50800" dist="38100" dir="8100000" algn="tr" rotWithShape="0">
              <a:prstClr val="black">
                <a:alpha val="40000"/>
              </a:prstClr>
            </a:outerShdw>
          </a:effectLst>
        </p:spPr>
        <p:style>
          <a:lnRef idx="2">
            <a:schemeClr val="accent2"/>
          </a:lnRef>
          <a:fillRef idx="1">
            <a:schemeClr val="lt1"/>
          </a:fillRef>
          <a:effectRef idx="0">
            <a:schemeClr val="accent2"/>
          </a:effectRef>
          <a:fontRef idx="minor">
            <a:schemeClr val="dk1"/>
          </a:fontRef>
        </p:style>
        <p:txBody>
          <a:bodyPr>
            <a:noAutofit/>
          </a:bodyPr>
          <a:lstStyle>
            <a:defPPr>
              <a:defRPr lang="zh-CN"/>
            </a:defPPr>
            <a:lvl1pPr indent="0" algn="r">
              <a:lnSpc>
                <a:spcPct val="90000"/>
              </a:lnSpc>
              <a:spcBef>
                <a:spcPts val="1000"/>
              </a:spcBef>
              <a:buFont typeface="Arial" panose="020B0604020202020204" pitchFamily="34" charset="0"/>
              <a:buNone/>
              <a:defRPr kumimoji="1" sz="2400" b="1">
                <a:solidFill>
                  <a:schemeClr val="dk1"/>
                </a:solidFill>
                <a:cs typeface="+mn-ea"/>
              </a:defRPr>
            </a:lvl1pPr>
            <a:lvl2pPr marL="685800" indent="-228600">
              <a:lnSpc>
                <a:spcPct val="90000"/>
              </a:lnSpc>
              <a:spcBef>
                <a:spcPts val="500"/>
              </a:spcBef>
              <a:buFont typeface="Arial" panose="020B0604020202020204" pitchFamily="34" charset="0"/>
              <a:buChar char="•"/>
              <a:defRPr sz="1600">
                <a:solidFill>
                  <a:schemeClr val="dk1"/>
                </a:solidFill>
              </a:defRPr>
            </a:lvl2pPr>
            <a:lvl3pPr marL="1143000" indent="-228600">
              <a:lnSpc>
                <a:spcPct val="90000"/>
              </a:lnSpc>
              <a:spcBef>
                <a:spcPts val="500"/>
              </a:spcBef>
              <a:buFont typeface="Arial" panose="020B0604020202020204" pitchFamily="34" charset="0"/>
              <a:buChar char="•"/>
              <a:defRPr sz="1400">
                <a:solidFill>
                  <a:schemeClr val="dk1"/>
                </a:solidFill>
              </a:defRPr>
            </a:lvl3pPr>
            <a:lvl4pPr marL="1600200" indent="-228600">
              <a:lnSpc>
                <a:spcPct val="90000"/>
              </a:lnSpc>
              <a:spcBef>
                <a:spcPts val="500"/>
              </a:spcBef>
              <a:buFont typeface="Arial" panose="020B0604020202020204" pitchFamily="34" charset="0"/>
              <a:buChar char="•"/>
              <a:defRPr sz="1200">
                <a:solidFill>
                  <a:schemeClr val="dk1"/>
                </a:solidFill>
              </a:defRPr>
            </a:lvl4pPr>
            <a:lvl5pPr marL="2057400" indent="-228600">
              <a:lnSpc>
                <a:spcPct val="90000"/>
              </a:lnSpc>
              <a:spcBef>
                <a:spcPts val="500"/>
              </a:spcBef>
              <a:buFont typeface="Arial" panose="020B0604020202020204" pitchFamily="34" charset="0"/>
              <a:buChar char="•"/>
              <a:defRPr sz="1200">
                <a:solidFill>
                  <a:schemeClr val="dk1"/>
                </a:solidFill>
              </a:defRPr>
            </a:lvl5pPr>
            <a:lvl6pPr marL="2514600" indent="-228600">
              <a:lnSpc>
                <a:spcPct val="90000"/>
              </a:lnSpc>
              <a:spcBef>
                <a:spcPts val="500"/>
              </a:spcBef>
              <a:buFont typeface="Arial" panose="020B0604020202020204" pitchFamily="34" charset="0"/>
              <a:buChar char="•"/>
              <a:defRPr>
                <a:solidFill>
                  <a:schemeClr val="dk1"/>
                </a:solidFill>
              </a:defRPr>
            </a:lvl6pPr>
            <a:lvl7pPr marL="2971800" indent="-228600">
              <a:lnSpc>
                <a:spcPct val="90000"/>
              </a:lnSpc>
              <a:spcBef>
                <a:spcPts val="500"/>
              </a:spcBef>
              <a:buFont typeface="Arial" panose="020B0604020202020204" pitchFamily="34" charset="0"/>
              <a:buChar char="•"/>
              <a:defRPr>
                <a:solidFill>
                  <a:schemeClr val="dk1"/>
                </a:solidFill>
              </a:defRPr>
            </a:lvl7pPr>
            <a:lvl8pPr marL="3429000" indent="-228600">
              <a:lnSpc>
                <a:spcPct val="90000"/>
              </a:lnSpc>
              <a:spcBef>
                <a:spcPts val="500"/>
              </a:spcBef>
              <a:buFont typeface="Arial" panose="020B0604020202020204" pitchFamily="34" charset="0"/>
              <a:buChar char="•"/>
              <a:defRPr>
                <a:solidFill>
                  <a:schemeClr val="dk1"/>
                </a:solidFill>
              </a:defRPr>
            </a:lvl8pPr>
            <a:lvl9pPr marL="3886200" indent="-228600">
              <a:lnSpc>
                <a:spcPct val="90000"/>
              </a:lnSpc>
              <a:spcBef>
                <a:spcPts val="500"/>
              </a:spcBef>
              <a:buFont typeface="Arial" panose="020B0604020202020204" pitchFamily="34" charset="0"/>
              <a:buChar char="•"/>
              <a:defRPr>
                <a:solidFill>
                  <a:schemeClr val="dk1"/>
                </a:solidFill>
              </a:defRPr>
            </a:lvl9pPr>
          </a:lstStyle>
          <a:p>
            <a:r>
              <a:rPr lang="zh-TW" altLang="en-US" dirty="0">
                <a:sym typeface="+mn-lt"/>
              </a:rPr>
              <a:t>核銷所需文件</a:t>
            </a:r>
          </a:p>
        </p:txBody>
      </p:sp>
      <p:sp>
        <p:nvSpPr>
          <p:cNvPr id="10" name="Text Placeholder 1">
            <a:hlinkClick r:id="rId4" action="ppaction://hlinksldjump"/>
            <a:extLst>
              <a:ext uri="{FF2B5EF4-FFF2-40B4-BE49-F238E27FC236}">
                <a16:creationId xmlns:a16="http://schemas.microsoft.com/office/drawing/2014/main" id="{E76693C7-5FEC-2744-4A76-63DA9D2CAF7D}"/>
              </a:ext>
            </a:extLst>
          </p:cNvPr>
          <p:cNvSpPr txBox="1">
            <a:spLocks/>
          </p:cNvSpPr>
          <p:nvPr/>
        </p:nvSpPr>
        <p:spPr>
          <a:xfrm>
            <a:off x="660400" y="4112420"/>
            <a:ext cx="2836562" cy="798512"/>
          </a:xfrm>
          <a:prstGeom prst="roundRect">
            <a:avLst/>
          </a:prstGeom>
          <a:solidFill>
            <a:schemeClr val="accent6">
              <a:lumMod val="20000"/>
              <a:lumOff val="80000"/>
            </a:schemeClr>
          </a:solidFill>
          <a:ln>
            <a:solidFill>
              <a:schemeClr val="accent6">
                <a:lumMod val="20000"/>
                <a:lumOff val="80000"/>
              </a:schemeClr>
            </a:solidFill>
          </a:ln>
          <a:effectLst>
            <a:outerShdw blurRad="50800" dist="38100" dir="8100000" algn="tr" rotWithShape="0">
              <a:prstClr val="black">
                <a:alpha val="40000"/>
              </a:prstClr>
            </a:outerShdw>
          </a:effectLst>
        </p:spPr>
        <p:txBody>
          <a:bodyPr>
            <a:noAutofit/>
          </a:bodyPr>
          <a:lstStyle>
            <a:defPPr>
              <a:defRPr lang="zh-CN"/>
            </a:defPPr>
            <a:lvl1pPr indent="0" algn="r">
              <a:lnSpc>
                <a:spcPct val="90000"/>
              </a:lnSpc>
              <a:spcBef>
                <a:spcPts val="1000"/>
              </a:spcBef>
              <a:buFont typeface="Arial" panose="020B0604020202020204" pitchFamily="34" charset="0"/>
              <a:buNone/>
              <a:defRPr kumimoji="1" sz="2400" b="1">
                <a:solidFill>
                  <a:schemeClr val="accent6">
                    <a:lumMod val="75000"/>
                  </a:schemeClr>
                </a:solidFill>
                <a:cs typeface="+mn-ea"/>
              </a:defRPr>
            </a:lvl1pPr>
            <a:lvl2pPr marL="685800" indent="-228600">
              <a:lnSpc>
                <a:spcPct val="90000"/>
              </a:lnSpc>
              <a:spcBef>
                <a:spcPts val="500"/>
              </a:spcBef>
              <a:buFont typeface="Arial" panose="020B0604020202020204" pitchFamily="34" charset="0"/>
              <a:buChar char="•"/>
              <a:defRPr sz="1600"/>
            </a:lvl2pPr>
            <a:lvl3pPr marL="1143000" indent="-228600">
              <a:lnSpc>
                <a:spcPct val="90000"/>
              </a:lnSpc>
              <a:spcBef>
                <a:spcPts val="500"/>
              </a:spcBef>
              <a:buFont typeface="Arial" panose="020B0604020202020204" pitchFamily="34" charset="0"/>
              <a:buChar char="•"/>
              <a:defRPr sz="1400"/>
            </a:lvl3pPr>
            <a:lvl4pPr marL="1600200" indent="-228600">
              <a:lnSpc>
                <a:spcPct val="90000"/>
              </a:lnSpc>
              <a:spcBef>
                <a:spcPts val="500"/>
              </a:spcBef>
              <a:buFont typeface="Arial" panose="020B0604020202020204" pitchFamily="34" charset="0"/>
              <a:buChar char="•"/>
              <a:defRPr sz="1200"/>
            </a:lvl4pPr>
            <a:lvl5pPr marL="2057400" indent="-228600">
              <a:lnSpc>
                <a:spcPct val="90000"/>
              </a:lnSpc>
              <a:spcBef>
                <a:spcPts val="500"/>
              </a:spcBef>
              <a:buFont typeface="Arial" panose="020B0604020202020204" pitchFamily="34" charset="0"/>
              <a:buChar char="•"/>
              <a:defRPr sz="1200"/>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r>
              <a:rPr lang="zh-TW" altLang="en-US" dirty="0"/>
              <a:t>人員離職</a:t>
            </a:r>
            <a:endParaRPr lang="en-US" dirty="0"/>
          </a:p>
        </p:txBody>
      </p:sp>
      <p:sp>
        <p:nvSpPr>
          <p:cNvPr id="4" name="Text Placeholder 2">
            <a:extLst>
              <a:ext uri="{FF2B5EF4-FFF2-40B4-BE49-F238E27FC236}">
                <a16:creationId xmlns:a16="http://schemas.microsoft.com/office/drawing/2014/main" id="{1E769D80-36D5-3029-2A26-D5390929B93C}"/>
              </a:ext>
            </a:extLst>
          </p:cNvPr>
          <p:cNvSpPr txBox="1">
            <a:spLocks/>
          </p:cNvSpPr>
          <p:nvPr/>
        </p:nvSpPr>
        <p:spPr>
          <a:xfrm>
            <a:off x="3660555" y="1500188"/>
            <a:ext cx="7871045" cy="4633913"/>
          </a:xfrm>
          <a:custGeom>
            <a:avLst/>
            <a:gdLst>
              <a:gd name="connsiteX0" fmla="*/ 0 w 7871045"/>
              <a:gd name="connsiteY0" fmla="*/ 0 h 4633913"/>
              <a:gd name="connsiteX1" fmla="*/ 326086 w 7871045"/>
              <a:gd name="connsiteY1" fmla="*/ 0 h 4633913"/>
              <a:gd name="connsiteX2" fmla="*/ 967014 w 7871045"/>
              <a:gd name="connsiteY2" fmla="*/ 0 h 4633913"/>
              <a:gd name="connsiteX3" fmla="*/ 1529232 w 7871045"/>
              <a:gd name="connsiteY3" fmla="*/ 0 h 4633913"/>
              <a:gd name="connsiteX4" fmla="*/ 1934028 w 7871045"/>
              <a:gd name="connsiteY4" fmla="*/ 0 h 4633913"/>
              <a:gd name="connsiteX5" fmla="*/ 2338825 w 7871045"/>
              <a:gd name="connsiteY5" fmla="*/ 0 h 4633913"/>
              <a:gd name="connsiteX6" fmla="*/ 2743621 w 7871045"/>
              <a:gd name="connsiteY6" fmla="*/ 0 h 4633913"/>
              <a:gd name="connsiteX7" fmla="*/ 3305839 w 7871045"/>
              <a:gd name="connsiteY7" fmla="*/ 0 h 4633913"/>
              <a:gd name="connsiteX8" fmla="*/ 3631925 w 7871045"/>
              <a:gd name="connsiteY8" fmla="*/ 0 h 4633913"/>
              <a:gd name="connsiteX9" fmla="*/ 4194143 w 7871045"/>
              <a:gd name="connsiteY9" fmla="*/ 0 h 4633913"/>
              <a:gd name="connsiteX10" fmla="*/ 4677650 w 7871045"/>
              <a:gd name="connsiteY10" fmla="*/ 0 h 4633913"/>
              <a:gd name="connsiteX11" fmla="*/ 5003736 w 7871045"/>
              <a:gd name="connsiteY11" fmla="*/ 0 h 4633913"/>
              <a:gd name="connsiteX12" fmla="*/ 5487243 w 7871045"/>
              <a:gd name="connsiteY12" fmla="*/ 0 h 4633913"/>
              <a:gd name="connsiteX13" fmla="*/ 6206881 w 7871045"/>
              <a:gd name="connsiteY13" fmla="*/ 0 h 4633913"/>
              <a:gd name="connsiteX14" fmla="*/ 6690388 w 7871045"/>
              <a:gd name="connsiteY14" fmla="*/ 0 h 4633913"/>
              <a:gd name="connsiteX15" fmla="*/ 7331316 w 7871045"/>
              <a:gd name="connsiteY15" fmla="*/ 0 h 4633913"/>
              <a:gd name="connsiteX16" fmla="*/ 7871045 w 7871045"/>
              <a:gd name="connsiteY16" fmla="*/ 0 h 4633913"/>
              <a:gd name="connsiteX17" fmla="*/ 7871045 w 7871045"/>
              <a:gd name="connsiteY17" fmla="*/ 579239 h 4633913"/>
              <a:gd name="connsiteX18" fmla="*/ 7871045 w 7871045"/>
              <a:gd name="connsiteY18" fmla="*/ 1019461 h 4633913"/>
              <a:gd name="connsiteX19" fmla="*/ 7871045 w 7871045"/>
              <a:gd name="connsiteY19" fmla="*/ 1598700 h 4633913"/>
              <a:gd name="connsiteX20" fmla="*/ 7871045 w 7871045"/>
              <a:gd name="connsiteY20" fmla="*/ 2270617 h 4633913"/>
              <a:gd name="connsiteX21" fmla="*/ 7871045 w 7871045"/>
              <a:gd name="connsiteY21" fmla="*/ 2803517 h 4633913"/>
              <a:gd name="connsiteX22" fmla="*/ 7871045 w 7871045"/>
              <a:gd name="connsiteY22" fmla="*/ 3429096 h 4633913"/>
              <a:gd name="connsiteX23" fmla="*/ 7871045 w 7871045"/>
              <a:gd name="connsiteY23" fmla="*/ 4008335 h 4633913"/>
              <a:gd name="connsiteX24" fmla="*/ 7871045 w 7871045"/>
              <a:gd name="connsiteY24" fmla="*/ 4633913 h 4633913"/>
              <a:gd name="connsiteX25" fmla="*/ 7387538 w 7871045"/>
              <a:gd name="connsiteY25" fmla="*/ 4633913 h 4633913"/>
              <a:gd name="connsiteX26" fmla="*/ 6982741 w 7871045"/>
              <a:gd name="connsiteY26" fmla="*/ 4633913 h 4633913"/>
              <a:gd name="connsiteX27" fmla="*/ 6656655 w 7871045"/>
              <a:gd name="connsiteY27" fmla="*/ 4633913 h 4633913"/>
              <a:gd name="connsiteX28" fmla="*/ 5937017 w 7871045"/>
              <a:gd name="connsiteY28" fmla="*/ 4633913 h 4633913"/>
              <a:gd name="connsiteX29" fmla="*/ 5532220 w 7871045"/>
              <a:gd name="connsiteY29" fmla="*/ 4633913 h 4633913"/>
              <a:gd name="connsiteX30" fmla="*/ 4812582 w 7871045"/>
              <a:gd name="connsiteY30" fmla="*/ 4633913 h 4633913"/>
              <a:gd name="connsiteX31" fmla="*/ 4407785 w 7871045"/>
              <a:gd name="connsiteY31" fmla="*/ 4633913 h 4633913"/>
              <a:gd name="connsiteX32" fmla="*/ 3688147 w 7871045"/>
              <a:gd name="connsiteY32" fmla="*/ 4633913 h 4633913"/>
              <a:gd name="connsiteX33" fmla="*/ 3204640 w 7871045"/>
              <a:gd name="connsiteY33" fmla="*/ 4633913 h 4633913"/>
              <a:gd name="connsiteX34" fmla="*/ 2642422 w 7871045"/>
              <a:gd name="connsiteY34" fmla="*/ 4633913 h 4633913"/>
              <a:gd name="connsiteX35" fmla="*/ 1922784 w 7871045"/>
              <a:gd name="connsiteY35" fmla="*/ 4633913 h 4633913"/>
              <a:gd name="connsiteX36" fmla="*/ 1517987 w 7871045"/>
              <a:gd name="connsiteY36" fmla="*/ 4633913 h 4633913"/>
              <a:gd name="connsiteX37" fmla="*/ 955770 w 7871045"/>
              <a:gd name="connsiteY37" fmla="*/ 4633913 h 4633913"/>
              <a:gd name="connsiteX38" fmla="*/ 0 w 7871045"/>
              <a:gd name="connsiteY38" fmla="*/ 4633913 h 4633913"/>
              <a:gd name="connsiteX39" fmla="*/ 0 w 7871045"/>
              <a:gd name="connsiteY39" fmla="*/ 4008335 h 4633913"/>
              <a:gd name="connsiteX40" fmla="*/ 0 w 7871045"/>
              <a:gd name="connsiteY40" fmla="*/ 3382756 h 4633913"/>
              <a:gd name="connsiteX41" fmla="*/ 0 w 7871045"/>
              <a:gd name="connsiteY41" fmla="*/ 2896196 h 4633913"/>
              <a:gd name="connsiteX42" fmla="*/ 0 w 7871045"/>
              <a:gd name="connsiteY42" fmla="*/ 2455974 h 4633913"/>
              <a:gd name="connsiteX43" fmla="*/ 0 w 7871045"/>
              <a:gd name="connsiteY43" fmla="*/ 1969413 h 4633913"/>
              <a:gd name="connsiteX44" fmla="*/ 0 w 7871045"/>
              <a:gd name="connsiteY44" fmla="*/ 1482852 h 4633913"/>
              <a:gd name="connsiteX45" fmla="*/ 0 w 7871045"/>
              <a:gd name="connsiteY45" fmla="*/ 857274 h 4633913"/>
              <a:gd name="connsiteX46" fmla="*/ 0 w 7871045"/>
              <a:gd name="connsiteY46" fmla="*/ 0 h 46339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7871045" h="4633913" fill="none" extrusionOk="0">
                <a:moveTo>
                  <a:pt x="0" y="0"/>
                </a:moveTo>
                <a:cubicBezTo>
                  <a:pt x="123653" y="-29867"/>
                  <a:pt x="167895" y="33143"/>
                  <a:pt x="326086" y="0"/>
                </a:cubicBezTo>
                <a:cubicBezTo>
                  <a:pt x="484277" y="-33143"/>
                  <a:pt x="725792" y="5347"/>
                  <a:pt x="967014" y="0"/>
                </a:cubicBezTo>
                <a:cubicBezTo>
                  <a:pt x="1208236" y="-5347"/>
                  <a:pt x="1376637" y="11771"/>
                  <a:pt x="1529232" y="0"/>
                </a:cubicBezTo>
                <a:cubicBezTo>
                  <a:pt x="1681827" y="-11771"/>
                  <a:pt x="1784147" y="2156"/>
                  <a:pt x="1934028" y="0"/>
                </a:cubicBezTo>
                <a:cubicBezTo>
                  <a:pt x="2083909" y="-2156"/>
                  <a:pt x="2156837" y="16168"/>
                  <a:pt x="2338825" y="0"/>
                </a:cubicBezTo>
                <a:cubicBezTo>
                  <a:pt x="2520813" y="-16168"/>
                  <a:pt x="2551084" y="46601"/>
                  <a:pt x="2743621" y="0"/>
                </a:cubicBezTo>
                <a:cubicBezTo>
                  <a:pt x="2936158" y="-46601"/>
                  <a:pt x="3158589" y="18712"/>
                  <a:pt x="3305839" y="0"/>
                </a:cubicBezTo>
                <a:cubicBezTo>
                  <a:pt x="3453089" y="-18712"/>
                  <a:pt x="3499311" y="34383"/>
                  <a:pt x="3631925" y="0"/>
                </a:cubicBezTo>
                <a:cubicBezTo>
                  <a:pt x="3764539" y="-34383"/>
                  <a:pt x="3995429" y="6235"/>
                  <a:pt x="4194143" y="0"/>
                </a:cubicBezTo>
                <a:cubicBezTo>
                  <a:pt x="4392857" y="-6235"/>
                  <a:pt x="4451430" y="19096"/>
                  <a:pt x="4677650" y="0"/>
                </a:cubicBezTo>
                <a:cubicBezTo>
                  <a:pt x="4903870" y="-19096"/>
                  <a:pt x="4869936" y="25392"/>
                  <a:pt x="5003736" y="0"/>
                </a:cubicBezTo>
                <a:cubicBezTo>
                  <a:pt x="5137536" y="-25392"/>
                  <a:pt x="5310949" y="47993"/>
                  <a:pt x="5487243" y="0"/>
                </a:cubicBezTo>
                <a:cubicBezTo>
                  <a:pt x="5663537" y="-47993"/>
                  <a:pt x="6041632" y="35838"/>
                  <a:pt x="6206881" y="0"/>
                </a:cubicBezTo>
                <a:cubicBezTo>
                  <a:pt x="6372130" y="-35838"/>
                  <a:pt x="6520001" y="43174"/>
                  <a:pt x="6690388" y="0"/>
                </a:cubicBezTo>
                <a:cubicBezTo>
                  <a:pt x="6860775" y="-43174"/>
                  <a:pt x="7173404" y="60206"/>
                  <a:pt x="7331316" y="0"/>
                </a:cubicBezTo>
                <a:cubicBezTo>
                  <a:pt x="7489228" y="-60206"/>
                  <a:pt x="7605599" y="2126"/>
                  <a:pt x="7871045" y="0"/>
                </a:cubicBezTo>
                <a:cubicBezTo>
                  <a:pt x="7922751" y="237648"/>
                  <a:pt x="7811727" y="437669"/>
                  <a:pt x="7871045" y="579239"/>
                </a:cubicBezTo>
                <a:cubicBezTo>
                  <a:pt x="7930363" y="720809"/>
                  <a:pt x="7864529" y="839525"/>
                  <a:pt x="7871045" y="1019461"/>
                </a:cubicBezTo>
                <a:cubicBezTo>
                  <a:pt x="7877561" y="1199397"/>
                  <a:pt x="7802656" y="1314308"/>
                  <a:pt x="7871045" y="1598700"/>
                </a:cubicBezTo>
                <a:cubicBezTo>
                  <a:pt x="7939434" y="1883092"/>
                  <a:pt x="7803071" y="1976685"/>
                  <a:pt x="7871045" y="2270617"/>
                </a:cubicBezTo>
                <a:cubicBezTo>
                  <a:pt x="7939019" y="2564549"/>
                  <a:pt x="7824967" y="2645283"/>
                  <a:pt x="7871045" y="2803517"/>
                </a:cubicBezTo>
                <a:cubicBezTo>
                  <a:pt x="7917123" y="2961751"/>
                  <a:pt x="7862982" y="3265802"/>
                  <a:pt x="7871045" y="3429096"/>
                </a:cubicBezTo>
                <a:cubicBezTo>
                  <a:pt x="7879108" y="3592390"/>
                  <a:pt x="7865464" y="3721294"/>
                  <a:pt x="7871045" y="4008335"/>
                </a:cubicBezTo>
                <a:cubicBezTo>
                  <a:pt x="7876626" y="4295376"/>
                  <a:pt x="7813436" y="4481985"/>
                  <a:pt x="7871045" y="4633913"/>
                </a:cubicBezTo>
                <a:cubicBezTo>
                  <a:pt x="7681819" y="4646780"/>
                  <a:pt x="7588033" y="4619750"/>
                  <a:pt x="7387538" y="4633913"/>
                </a:cubicBezTo>
                <a:cubicBezTo>
                  <a:pt x="7187043" y="4648076"/>
                  <a:pt x="7102993" y="4593881"/>
                  <a:pt x="6982741" y="4633913"/>
                </a:cubicBezTo>
                <a:cubicBezTo>
                  <a:pt x="6862489" y="4673945"/>
                  <a:pt x="6737872" y="4600876"/>
                  <a:pt x="6656655" y="4633913"/>
                </a:cubicBezTo>
                <a:cubicBezTo>
                  <a:pt x="6575438" y="4666950"/>
                  <a:pt x="6259868" y="4595914"/>
                  <a:pt x="5937017" y="4633913"/>
                </a:cubicBezTo>
                <a:cubicBezTo>
                  <a:pt x="5614166" y="4671912"/>
                  <a:pt x="5726845" y="4606390"/>
                  <a:pt x="5532220" y="4633913"/>
                </a:cubicBezTo>
                <a:cubicBezTo>
                  <a:pt x="5337595" y="4661436"/>
                  <a:pt x="5046855" y="4597508"/>
                  <a:pt x="4812582" y="4633913"/>
                </a:cubicBezTo>
                <a:cubicBezTo>
                  <a:pt x="4578309" y="4670318"/>
                  <a:pt x="4533679" y="4591819"/>
                  <a:pt x="4407785" y="4633913"/>
                </a:cubicBezTo>
                <a:cubicBezTo>
                  <a:pt x="4281891" y="4676007"/>
                  <a:pt x="3836342" y="4572524"/>
                  <a:pt x="3688147" y="4633913"/>
                </a:cubicBezTo>
                <a:cubicBezTo>
                  <a:pt x="3539952" y="4695302"/>
                  <a:pt x="3440761" y="4633059"/>
                  <a:pt x="3204640" y="4633913"/>
                </a:cubicBezTo>
                <a:cubicBezTo>
                  <a:pt x="2968519" y="4634767"/>
                  <a:pt x="2762886" y="4602952"/>
                  <a:pt x="2642422" y="4633913"/>
                </a:cubicBezTo>
                <a:cubicBezTo>
                  <a:pt x="2521958" y="4664874"/>
                  <a:pt x="2148288" y="4561971"/>
                  <a:pt x="1922784" y="4633913"/>
                </a:cubicBezTo>
                <a:cubicBezTo>
                  <a:pt x="1697280" y="4705855"/>
                  <a:pt x="1611673" y="4618511"/>
                  <a:pt x="1517987" y="4633913"/>
                </a:cubicBezTo>
                <a:cubicBezTo>
                  <a:pt x="1424301" y="4649315"/>
                  <a:pt x="1214937" y="4567956"/>
                  <a:pt x="955770" y="4633913"/>
                </a:cubicBezTo>
                <a:cubicBezTo>
                  <a:pt x="696603" y="4699870"/>
                  <a:pt x="339907" y="4528180"/>
                  <a:pt x="0" y="4633913"/>
                </a:cubicBezTo>
                <a:cubicBezTo>
                  <a:pt x="-41043" y="4398829"/>
                  <a:pt x="74680" y="4187407"/>
                  <a:pt x="0" y="4008335"/>
                </a:cubicBezTo>
                <a:cubicBezTo>
                  <a:pt x="-74680" y="3829263"/>
                  <a:pt x="41774" y="3635246"/>
                  <a:pt x="0" y="3382756"/>
                </a:cubicBezTo>
                <a:cubicBezTo>
                  <a:pt x="-41774" y="3130266"/>
                  <a:pt x="10115" y="3055061"/>
                  <a:pt x="0" y="2896196"/>
                </a:cubicBezTo>
                <a:cubicBezTo>
                  <a:pt x="-10115" y="2737331"/>
                  <a:pt x="4233" y="2592575"/>
                  <a:pt x="0" y="2455974"/>
                </a:cubicBezTo>
                <a:cubicBezTo>
                  <a:pt x="-4233" y="2319373"/>
                  <a:pt x="55775" y="2086252"/>
                  <a:pt x="0" y="1969413"/>
                </a:cubicBezTo>
                <a:cubicBezTo>
                  <a:pt x="-55775" y="1852574"/>
                  <a:pt x="9972" y="1686394"/>
                  <a:pt x="0" y="1482852"/>
                </a:cubicBezTo>
                <a:cubicBezTo>
                  <a:pt x="-9972" y="1279310"/>
                  <a:pt x="61537" y="1085443"/>
                  <a:pt x="0" y="857274"/>
                </a:cubicBezTo>
                <a:cubicBezTo>
                  <a:pt x="-61537" y="629105"/>
                  <a:pt x="94836" y="309853"/>
                  <a:pt x="0" y="0"/>
                </a:cubicBezTo>
                <a:close/>
              </a:path>
              <a:path w="7871045" h="4633913" stroke="0" extrusionOk="0">
                <a:moveTo>
                  <a:pt x="0" y="0"/>
                </a:moveTo>
                <a:cubicBezTo>
                  <a:pt x="168133" y="-40368"/>
                  <a:pt x="262359" y="33426"/>
                  <a:pt x="404797" y="0"/>
                </a:cubicBezTo>
                <a:cubicBezTo>
                  <a:pt x="547235" y="-33426"/>
                  <a:pt x="845106" y="2802"/>
                  <a:pt x="967014" y="0"/>
                </a:cubicBezTo>
                <a:cubicBezTo>
                  <a:pt x="1088922" y="-2802"/>
                  <a:pt x="1216336" y="11577"/>
                  <a:pt x="1371811" y="0"/>
                </a:cubicBezTo>
                <a:cubicBezTo>
                  <a:pt x="1527286" y="-11577"/>
                  <a:pt x="1548524" y="27418"/>
                  <a:pt x="1697897" y="0"/>
                </a:cubicBezTo>
                <a:cubicBezTo>
                  <a:pt x="1847270" y="-27418"/>
                  <a:pt x="2096908" y="11187"/>
                  <a:pt x="2260114" y="0"/>
                </a:cubicBezTo>
                <a:cubicBezTo>
                  <a:pt x="2423320" y="-11187"/>
                  <a:pt x="2706890" y="33476"/>
                  <a:pt x="2822332" y="0"/>
                </a:cubicBezTo>
                <a:cubicBezTo>
                  <a:pt x="2937774" y="-33476"/>
                  <a:pt x="3305803" y="73300"/>
                  <a:pt x="3463260" y="0"/>
                </a:cubicBezTo>
                <a:cubicBezTo>
                  <a:pt x="3620717" y="-73300"/>
                  <a:pt x="3705838" y="9361"/>
                  <a:pt x="3868056" y="0"/>
                </a:cubicBezTo>
                <a:cubicBezTo>
                  <a:pt x="4030274" y="-9361"/>
                  <a:pt x="4283313" y="68290"/>
                  <a:pt x="4587695" y="0"/>
                </a:cubicBezTo>
                <a:cubicBezTo>
                  <a:pt x="4892077" y="-68290"/>
                  <a:pt x="4875405" y="23182"/>
                  <a:pt x="5149912" y="0"/>
                </a:cubicBezTo>
                <a:cubicBezTo>
                  <a:pt x="5424419" y="-23182"/>
                  <a:pt x="5514800" y="32378"/>
                  <a:pt x="5869551" y="0"/>
                </a:cubicBezTo>
                <a:cubicBezTo>
                  <a:pt x="6224302" y="-32378"/>
                  <a:pt x="6098629" y="14484"/>
                  <a:pt x="6195637" y="0"/>
                </a:cubicBezTo>
                <a:cubicBezTo>
                  <a:pt x="6292645" y="-14484"/>
                  <a:pt x="6577535" y="52880"/>
                  <a:pt x="6915275" y="0"/>
                </a:cubicBezTo>
                <a:cubicBezTo>
                  <a:pt x="7253015" y="-52880"/>
                  <a:pt x="7590844" y="27000"/>
                  <a:pt x="7871045" y="0"/>
                </a:cubicBezTo>
                <a:cubicBezTo>
                  <a:pt x="7920923" y="182534"/>
                  <a:pt x="7859642" y="378682"/>
                  <a:pt x="7871045" y="486561"/>
                </a:cubicBezTo>
                <a:cubicBezTo>
                  <a:pt x="7882448" y="594440"/>
                  <a:pt x="7862160" y="850552"/>
                  <a:pt x="7871045" y="1019461"/>
                </a:cubicBezTo>
                <a:cubicBezTo>
                  <a:pt x="7879930" y="1188370"/>
                  <a:pt x="7859895" y="1293348"/>
                  <a:pt x="7871045" y="1506022"/>
                </a:cubicBezTo>
                <a:cubicBezTo>
                  <a:pt x="7882195" y="1718696"/>
                  <a:pt x="7825466" y="1889121"/>
                  <a:pt x="7871045" y="1992583"/>
                </a:cubicBezTo>
                <a:cubicBezTo>
                  <a:pt x="7916624" y="2096045"/>
                  <a:pt x="7854312" y="2352177"/>
                  <a:pt x="7871045" y="2664500"/>
                </a:cubicBezTo>
                <a:cubicBezTo>
                  <a:pt x="7887778" y="2976823"/>
                  <a:pt x="7855759" y="3069626"/>
                  <a:pt x="7871045" y="3336417"/>
                </a:cubicBezTo>
                <a:cubicBezTo>
                  <a:pt x="7886331" y="3603208"/>
                  <a:pt x="7865757" y="3670571"/>
                  <a:pt x="7871045" y="3776639"/>
                </a:cubicBezTo>
                <a:cubicBezTo>
                  <a:pt x="7876333" y="3882707"/>
                  <a:pt x="7789473" y="4276739"/>
                  <a:pt x="7871045" y="4633913"/>
                </a:cubicBezTo>
                <a:cubicBezTo>
                  <a:pt x="7745780" y="4663000"/>
                  <a:pt x="7508010" y="4595397"/>
                  <a:pt x="7308828" y="4633913"/>
                </a:cubicBezTo>
                <a:cubicBezTo>
                  <a:pt x="7109646" y="4672429"/>
                  <a:pt x="7066782" y="4633281"/>
                  <a:pt x="6904031" y="4633913"/>
                </a:cubicBezTo>
                <a:cubicBezTo>
                  <a:pt x="6741280" y="4634545"/>
                  <a:pt x="6574316" y="4628433"/>
                  <a:pt x="6263103" y="4633913"/>
                </a:cubicBezTo>
                <a:cubicBezTo>
                  <a:pt x="5951890" y="4639393"/>
                  <a:pt x="5998862" y="4611927"/>
                  <a:pt x="5779596" y="4633913"/>
                </a:cubicBezTo>
                <a:cubicBezTo>
                  <a:pt x="5560330" y="4655899"/>
                  <a:pt x="5550819" y="4624485"/>
                  <a:pt x="5374799" y="4633913"/>
                </a:cubicBezTo>
                <a:cubicBezTo>
                  <a:pt x="5198779" y="4643341"/>
                  <a:pt x="5090737" y="4585332"/>
                  <a:pt x="4812582" y="4633913"/>
                </a:cubicBezTo>
                <a:cubicBezTo>
                  <a:pt x="4534427" y="4682494"/>
                  <a:pt x="4440491" y="4600210"/>
                  <a:pt x="4171654" y="4633913"/>
                </a:cubicBezTo>
                <a:cubicBezTo>
                  <a:pt x="3902817" y="4667616"/>
                  <a:pt x="3914405" y="4628558"/>
                  <a:pt x="3688147" y="4633913"/>
                </a:cubicBezTo>
                <a:cubicBezTo>
                  <a:pt x="3461889" y="4639268"/>
                  <a:pt x="3439928" y="4633069"/>
                  <a:pt x="3204640" y="4633913"/>
                </a:cubicBezTo>
                <a:cubicBezTo>
                  <a:pt x="2969352" y="4634757"/>
                  <a:pt x="2962033" y="4594792"/>
                  <a:pt x="2721133" y="4633913"/>
                </a:cubicBezTo>
                <a:cubicBezTo>
                  <a:pt x="2480233" y="4673034"/>
                  <a:pt x="2479073" y="4589562"/>
                  <a:pt x="2316336" y="4633913"/>
                </a:cubicBezTo>
                <a:cubicBezTo>
                  <a:pt x="2153599" y="4678264"/>
                  <a:pt x="1891859" y="4616501"/>
                  <a:pt x="1596698" y="4633913"/>
                </a:cubicBezTo>
                <a:cubicBezTo>
                  <a:pt x="1301537" y="4651325"/>
                  <a:pt x="1313915" y="4612924"/>
                  <a:pt x="1034480" y="4633913"/>
                </a:cubicBezTo>
                <a:cubicBezTo>
                  <a:pt x="755045" y="4654902"/>
                  <a:pt x="863786" y="4604953"/>
                  <a:pt x="708394" y="4633913"/>
                </a:cubicBezTo>
                <a:cubicBezTo>
                  <a:pt x="553002" y="4662873"/>
                  <a:pt x="217387" y="4549357"/>
                  <a:pt x="0" y="4633913"/>
                </a:cubicBezTo>
                <a:cubicBezTo>
                  <a:pt x="-36205" y="4367635"/>
                  <a:pt x="64089" y="4163486"/>
                  <a:pt x="0" y="4008335"/>
                </a:cubicBezTo>
                <a:cubicBezTo>
                  <a:pt x="-64089" y="3853184"/>
                  <a:pt x="53066" y="3690924"/>
                  <a:pt x="0" y="3382756"/>
                </a:cubicBezTo>
                <a:cubicBezTo>
                  <a:pt x="-53066" y="3074588"/>
                  <a:pt x="45952" y="2938968"/>
                  <a:pt x="0" y="2757178"/>
                </a:cubicBezTo>
                <a:cubicBezTo>
                  <a:pt x="-45952" y="2575388"/>
                  <a:pt x="51652" y="2426882"/>
                  <a:pt x="0" y="2177939"/>
                </a:cubicBezTo>
                <a:cubicBezTo>
                  <a:pt x="-51652" y="1928996"/>
                  <a:pt x="3670" y="1797154"/>
                  <a:pt x="0" y="1645039"/>
                </a:cubicBezTo>
                <a:cubicBezTo>
                  <a:pt x="-3670" y="1492924"/>
                  <a:pt x="55822" y="1165009"/>
                  <a:pt x="0" y="973122"/>
                </a:cubicBezTo>
                <a:cubicBezTo>
                  <a:pt x="-55822" y="781235"/>
                  <a:pt x="53196" y="334798"/>
                  <a:pt x="0" y="0"/>
                </a:cubicBezTo>
                <a:close/>
              </a:path>
            </a:pathLst>
          </a:custGeom>
          <a:solidFill>
            <a:schemeClr val="bg1">
              <a:lumMod val="95000"/>
            </a:schemeClr>
          </a:solidFill>
          <a:ln w="57150">
            <a:solidFill>
              <a:schemeClr val="tx1"/>
            </a:solidFill>
            <a:extLst>
              <a:ext uri="{C807C97D-BFC1-408E-A445-0C87EB9F89A2}">
                <ask:lineSketchStyleProps xmlns:ask="http://schemas.microsoft.com/office/drawing/2018/sketchyshapes" sd="3223621313">
                  <a:prstGeom prst="rect">
                    <a:avLst/>
                  </a:prstGeom>
                  <ask:type>
                    <ask:lineSketchScribble/>
                  </ask:type>
                </ask:lineSketchStyleProps>
              </a:ext>
            </a:extLst>
          </a:ln>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1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2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800100" lvl="1" indent="-342900">
              <a:buFont typeface="+mj-lt"/>
              <a:buAutoNum type="arabicPeriod"/>
            </a:pPr>
            <a:endParaRPr lang="en-US" altLang="zh-TW" sz="2400" dirty="0">
              <a:solidFill>
                <a:schemeClr val="tx1"/>
              </a:solidFill>
              <a:latin typeface="微軟正黑體" panose="020B0604030504040204" pitchFamily="34" charset="-120"/>
              <a:ea typeface="微軟正黑體" panose="020B0604030504040204" pitchFamily="34" charset="-120"/>
            </a:endParaRPr>
          </a:p>
          <a:p>
            <a:pPr marL="800100" lvl="1" indent="-342900">
              <a:buFont typeface="+mj-lt"/>
              <a:buAutoNum type="arabicPeriod"/>
            </a:pPr>
            <a:endParaRPr lang="en-US" altLang="zh-TW" sz="2400" dirty="0">
              <a:latin typeface="微軟正黑體" panose="020B0604030504040204" pitchFamily="34" charset="-120"/>
              <a:ea typeface="微軟正黑體" panose="020B0604030504040204" pitchFamily="34" charset="-120"/>
            </a:endParaRPr>
          </a:p>
          <a:p>
            <a:pPr marL="457200" lvl="1" indent="0">
              <a:buNone/>
            </a:pPr>
            <a:endParaRPr lang="en-US" altLang="zh-TW" sz="2400" dirty="0">
              <a:latin typeface="微軟正黑體" panose="020B0604030504040204" pitchFamily="34" charset="-120"/>
              <a:ea typeface="微軟正黑體" panose="020B0604030504040204" pitchFamily="34" charset="-120"/>
            </a:endParaRPr>
          </a:p>
          <a:p>
            <a:pPr marL="914400" lvl="1" indent="-457200">
              <a:buFont typeface="+mj-lt"/>
              <a:buAutoNum type="arabicPeriod"/>
            </a:pPr>
            <a:r>
              <a:rPr lang="zh-TW" altLang="en-US" sz="2200" dirty="0">
                <a:latin typeface="微軟正黑體" panose="020B0604030504040204" pitchFamily="34" charset="-120"/>
                <a:ea typeface="微軟正黑體" panose="020B0604030504040204" pitchFamily="34" charset="-120"/>
              </a:rPr>
              <a:t>憑證黏存單*</a:t>
            </a:r>
          </a:p>
          <a:p>
            <a:pPr marL="914400" lvl="1" indent="-457200">
              <a:buFont typeface="+mj-lt"/>
              <a:buAutoNum type="arabicPeriod"/>
            </a:pPr>
            <a:r>
              <a:rPr lang="zh-TW" altLang="en-US" sz="2200" dirty="0">
                <a:latin typeface="微軟正黑體" panose="020B0604030504040204" pitchFamily="34" charset="-120"/>
                <a:ea typeface="微軟正黑體" panose="020B0604030504040204" pitchFamily="34" charset="-120"/>
              </a:rPr>
              <a:t>憑證黏存單</a:t>
            </a:r>
            <a:r>
              <a:rPr lang="en-US" altLang="zh-TW" sz="2200" dirty="0">
                <a:latin typeface="微軟正黑體" panose="020B0604030504040204" pitchFamily="34" charset="-120"/>
                <a:ea typeface="微軟正黑體" panose="020B0604030504040204" pitchFamily="34" charset="-120"/>
              </a:rPr>
              <a:t>(</a:t>
            </a:r>
            <a:r>
              <a:rPr lang="zh-TW" altLang="en-US" sz="2200" dirty="0">
                <a:latin typeface="微軟正黑體" panose="020B0604030504040204" pitchFamily="34" charset="-120"/>
                <a:ea typeface="微軟正黑體" panose="020B0604030504040204" pitchFamily="34" charset="-120"/>
              </a:rPr>
              <a:t>明細</a:t>
            </a:r>
            <a:r>
              <a:rPr lang="en-US" altLang="zh-TW" sz="2200" dirty="0">
                <a:latin typeface="微軟正黑體" panose="020B0604030504040204" pitchFamily="34" charset="-120"/>
                <a:ea typeface="微軟正黑體" panose="020B0604030504040204" pitchFamily="34" charset="-120"/>
              </a:rPr>
              <a:t>)</a:t>
            </a:r>
          </a:p>
          <a:p>
            <a:pPr marL="914400" lvl="1" indent="-457200">
              <a:buFont typeface="+mj-lt"/>
              <a:buAutoNum type="arabicPeriod"/>
            </a:pPr>
            <a:r>
              <a:rPr lang="zh-TW" altLang="en-US" sz="2200" dirty="0">
                <a:latin typeface="微軟正黑體" panose="020B0604030504040204" pitchFamily="34" charset="-120"/>
                <a:ea typeface="微軟正黑體" panose="020B0604030504040204" pitchFamily="34" charset="-120"/>
              </a:rPr>
              <a:t>臨時工簽到退表及工資支付表*</a:t>
            </a:r>
          </a:p>
          <a:p>
            <a:pPr marL="914400" lvl="1" indent="-457200">
              <a:buFont typeface="+mj-lt"/>
              <a:buAutoNum type="arabicPeriod"/>
            </a:pPr>
            <a:r>
              <a:rPr lang="zh-TW" altLang="en-US" sz="2200" dirty="0">
                <a:latin typeface="微軟正黑體" panose="020B0604030504040204" pitchFamily="34" charset="-120"/>
                <a:ea typeface="微軟正黑體" panose="020B0604030504040204" pitchFamily="34" charset="-120"/>
              </a:rPr>
              <a:t>匯款清冊</a:t>
            </a:r>
          </a:p>
          <a:p>
            <a:pPr marL="914400" lvl="1" indent="-457200">
              <a:buFont typeface="+mj-lt"/>
              <a:buAutoNum type="arabicPeriod"/>
            </a:pPr>
            <a:r>
              <a:rPr lang="zh-TW" altLang="en-US" sz="2200" dirty="0">
                <a:latin typeface="微軟正黑體" panose="020B0604030504040204" pitchFamily="34" charset="-120"/>
                <a:ea typeface="微軟正黑體" panose="020B0604030504040204" pitchFamily="34" charset="-120"/>
              </a:rPr>
              <a:t>所得清冊*</a:t>
            </a:r>
          </a:p>
          <a:p>
            <a:pPr marL="914400" lvl="1" indent="-457200">
              <a:buFont typeface="+mj-lt"/>
              <a:buAutoNum type="arabicPeriod"/>
            </a:pPr>
            <a:r>
              <a:rPr lang="zh-TW" altLang="en-US" sz="2200" dirty="0">
                <a:latin typeface="微軟正黑體" panose="020B0604030504040204" pitchFamily="34" charset="-120"/>
                <a:ea typeface="微軟正黑體" panose="020B0604030504040204" pitchFamily="34" charset="-120"/>
              </a:rPr>
              <a:t>保費清冊*</a:t>
            </a:r>
          </a:p>
        </p:txBody>
      </p:sp>
      <p:sp>
        <p:nvSpPr>
          <p:cNvPr id="14" name="文字方塊 13">
            <a:extLst>
              <a:ext uri="{FF2B5EF4-FFF2-40B4-BE49-F238E27FC236}">
                <a16:creationId xmlns:a16="http://schemas.microsoft.com/office/drawing/2014/main" id="{45786751-91B8-CBB1-53D4-0AF72D79D7A2}"/>
              </a:ext>
            </a:extLst>
          </p:cNvPr>
          <p:cNvSpPr txBox="1"/>
          <p:nvPr/>
        </p:nvSpPr>
        <p:spPr>
          <a:xfrm>
            <a:off x="673100" y="5238571"/>
            <a:ext cx="2743200" cy="1200329"/>
          </a:xfrm>
          <a:prstGeom prst="rect">
            <a:avLst/>
          </a:prstGeom>
          <a:solidFill>
            <a:schemeClr val="accent2">
              <a:lumMod val="20000"/>
              <a:lumOff val="80000"/>
            </a:schemeClr>
          </a:solidFill>
          <a:ln w="28575">
            <a:solidFill>
              <a:srgbClr val="C00000"/>
            </a:solidFill>
          </a:ln>
        </p:spPr>
        <p:txBody>
          <a:bodyPr wrap="square" rtlCol="0">
            <a:spAutoFit/>
          </a:bodyPr>
          <a:lstStyle/>
          <a:p>
            <a:pPr algn="ctr"/>
            <a:r>
              <a:rPr lang="zh-TW" altLang="en-US" dirty="0">
                <a:solidFill>
                  <a:srgbClr val="FF0000"/>
                </a:solidFill>
                <a:latin typeface="微軟正黑體" panose="020B0604030504040204" pitchFamily="34" charset="-120"/>
                <a:ea typeface="微軟正黑體" panose="020B0604030504040204" pitchFamily="34" charset="-120"/>
              </a:rPr>
              <a:t>請領薪資步驟為何</a:t>
            </a:r>
            <a:r>
              <a:rPr lang="en-US" altLang="zh-TW" dirty="0">
                <a:solidFill>
                  <a:srgbClr val="FF0000"/>
                </a:solidFill>
                <a:latin typeface="微軟正黑體" panose="020B0604030504040204" pitchFamily="34" charset="-120"/>
                <a:ea typeface="微軟正黑體" panose="020B0604030504040204" pitchFamily="34" charset="-120"/>
              </a:rPr>
              <a:t>?</a:t>
            </a:r>
          </a:p>
          <a:p>
            <a:r>
              <a:rPr lang="zh-TW" altLang="en-US" dirty="0">
                <a:latin typeface="微軟正黑體" panose="020B0604030504040204" pitchFamily="34" charset="-120"/>
                <a:ea typeface="微軟正黑體" panose="020B0604030504040204" pitchFamily="34" charset="-120"/>
              </a:rPr>
              <a:t>★自行上財務資訊系統製單。請參閱財務資訊系統</a:t>
            </a:r>
            <a:r>
              <a:rPr lang="zh-TW" altLang="en-US" dirty="0">
                <a:latin typeface="微軟正黑體" panose="020B0604030504040204" pitchFamily="34" charset="-120"/>
                <a:ea typeface="微軟正黑體" panose="020B0604030504040204" pitchFamily="34" charset="-120"/>
                <a:hlinkClick r:id="rId5"/>
              </a:rPr>
              <a:t>操作手冊</a:t>
            </a:r>
            <a:r>
              <a:rPr lang="zh-TW" altLang="en-US" dirty="0">
                <a:latin typeface="微軟正黑體" panose="020B0604030504040204" pitchFamily="34" charset="-120"/>
                <a:ea typeface="微軟正黑體" panose="020B0604030504040204" pitchFamily="34" charset="-120"/>
              </a:rPr>
              <a:t>。</a:t>
            </a:r>
            <a:endParaRPr lang="en-US" altLang="zh-TW" dirty="0">
              <a:latin typeface="微軟正黑體" panose="020B0604030504040204" pitchFamily="34" charset="-120"/>
              <a:ea typeface="微軟正黑體" panose="020B0604030504040204" pitchFamily="34" charset="-120"/>
            </a:endParaRPr>
          </a:p>
        </p:txBody>
      </p:sp>
      <p:grpSp>
        <p:nvGrpSpPr>
          <p:cNvPr id="6" name="群組 5">
            <a:extLst>
              <a:ext uri="{FF2B5EF4-FFF2-40B4-BE49-F238E27FC236}">
                <a16:creationId xmlns:a16="http://schemas.microsoft.com/office/drawing/2014/main" id="{4FFA5C29-08F1-0B4D-0DB8-09BA573D0444}"/>
              </a:ext>
            </a:extLst>
          </p:cNvPr>
          <p:cNvGrpSpPr>
            <a:grpSpLocks noChangeAspect="1"/>
          </p:cNvGrpSpPr>
          <p:nvPr/>
        </p:nvGrpSpPr>
        <p:grpSpPr>
          <a:xfrm>
            <a:off x="3741217" y="1638000"/>
            <a:ext cx="1765379" cy="997200"/>
            <a:chOff x="3778171" y="3822469"/>
            <a:chExt cx="1765379" cy="982598"/>
          </a:xfrm>
        </p:grpSpPr>
        <p:sp>
          <p:nvSpPr>
            <p:cNvPr id="7" name="矩形: 圓角 6">
              <a:extLst>
                <a:ext uri="{FF2B5EF4-FFF2-40B4-BE49-F238E27FC236}">
                  <a16:creationId xmlns:a16="http://schemas.microsoft.com/office/drawing/2014/main" id="{06332A2C-9ED9-A9A3-CAD0-B4764D3A8264}"/>
                </a:ext>
              </a:extLst>
            </p:cNvPr>
            <p:cNvSpPr/>
            <p:nvPr/>
          </p:nvSpPr>
          <p:spPr>
            <a:xfrm>
              <a:off x="4231658" y="4347867"/>
              <a:ext cx="1311892" cy="457200"/>
            </a:xfrm>
            <a:prstGeom prst="roundRect">
              <a:avLst/>
            </a:prstGeom>
            <a:ln w="28575">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r" defTabSz="914400" rtl="0" eaLnBrk="1" fontAlgn="auto" latinLnBrk="0" hangingPunct="1">
                <a:lnSpc>
                  <a:spcPct val="100000"/>
                </a:lnSpc>
                <a:spcBef>
                  <a:spcPts val="0"/>
                </a:spcBef>
                <a:spcAft>
                  <a:spcPts val="0"/>
                </a:spcAft>
                <a:buClrTx/>
                <a:buSzTx/>
                <a:buFontTx/>
                <a:buNone/>
                <a:tabLst/>
                <a:defRPr/>
              </a:pPr>
              <a:r>
                <a:rPr lang="zh-TW" altLang="en-US" dirty="0"/>
                <a:t>臨時工</a:t>
              </a:r>
            </a:p>
          </p:txBody>
        </p:sp>
        <p:pic>
          <p:nvPicPr>
            <p:cNvPr id="19" name="圖片 18">
              <a:extLst>
                <a:ext uri="{FF2B5EF4-FFF2-40B4-BE49-F238E27FC236}">
                  <a16:creationId xmlns:a16="http://schemas.microsoft.com/office/drawing/2014/main" id="{BBA69CFD-CE7B-484A-6E8F-90E217755CAF}"/>
                </a:ext>
              </a:extLst>
            </p:cNvPr>
            <p:cNvPicPr>
              <a:picLocks noChangeAspect="1"/>
            </p:cNvPicPr>
            <p:nvPr/>
          </p:nvPicPr>
          <p:blipFill>
            <a:blip r:embed="rId6"/>
            <a:stretch>
              <a:fillRect/>
            </a:stretch>
          </p:blipFill>
          <p:spPr>
            <a:xfrm>
              <a:off x="3778171" y="3822469"/>
              <a:ext cx="907200" cy="907200"/>
            </a:xfrm>
            <a:prstGeom prst="rect">
              <a:avLst/>
            </a:prstGeom>
          </p:spPr>
        </p:pic>
      </p:grpSp>
    </p:spTree>
    <p:extLst>
      <p:ext uri="{BB962C8B-B14F-4D97-AF65-F5344CB8AC3E}">
        <p14:creationId xmlns:p14="http://schemas.microsoft.com/office/powerpoint/2010/main" val="41550772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投影片編號版面配置區 1">
            <a:extLst>
              <a:ext uri="{FF2B5EF4-FFF2-40B4-BE49-F238E27FC236}">
                <a16:creationId xmlns:a16="http://schemas.microsoft.com/office/drawing/2014/main" id="{0B40080D-F44F-4286-BA93-F1AF2537C377}"/>
              </a:ext>
            </a:extLst>
          </p:cNvPr>
          <p:cNvSpPr>
            <a:spLocks noGrp="1"/>
          </p:cNvSpPr>
          <p:nvPr>
            <p:ph type="sldNum" sz="quarter" idx="12"/>
          </p:nvPr>
        </p:nvSpPr>
        <p:spPr/>
        <p:txBody>
          <a:bodyPr/>
          <a:lstStyle/>
          <a:p>
            <a:fld id="{7F65B630-C7FF-41C0-9923-C5E5E29EED81}" type="slidenum">
              <a:rPr lang="en-US" altLang="zh-CN" smtClean="0">
                <a:cs typeface="+mn-ea"/>
                <a:sym typeface="+mn-lt"/>
              </a:rPr>
              <a:pPr/>
              <a:t>2</a:t>
            </a:fld>
            <a:endParaRPr lang="en-US" altLang="zh-CN">
              <a:cs typeface="+mn-ea"/>
              <a:sym typeface="+mn-lt"/>
            </a:endParaRPr>
          </a:p>
        </p:txBody>
      </p:sp>
      <p:pic>
        <p:nvPicPr>
          <p:cNvPr id="9" name="圖片 8">
            <a:extLst>
              <a:ext uri="{FF2B5EF4-FFF2-40B4-BE49-F238E27FC236}">
                <a16:creationId xmlns:a16="http://schemas.microsoft.com/office/drawing/2014/main" id="{241E61EA-CC49-92F3-9882-6DEF4D1C5325}"/>
              </a:ext>
            </a:extLst>
          </p:cNvPr>
          <p:cNvPicPr>
            <a:picLocks noChangeAspect="1"/>
          </p:cNvPicPr>
          <p:nvPr/>
        </p:nvPicPr>
        <p:blipFill rotWithShape="1">
          <a:blip r:embed="rId3"/>
          <a:srcRect l="64791" t="73101" r="16355" b="11445"/>
          <a:stretch/>
        </p:blipFill>
        <p:spPr>
          <a:xfrm rot="17673705">
            <a:off x="10680369" y="75578"/>
            <a:ext cx="1580260" cy="864341"/>
          </a:xfrm>
          <a:prstGeom prst="rect">
            <a:avLst/>
          </a:prstGeom>
        </p:spPr>
      </p:pic>
      <p:grpSp>
        <p:nvGrpSpPr>
          <p:cNvPr id="10" name="群組 9">
            <a:extLst>
              <a:ext uri="{FF2B5EF4-FFF2-40B4-BE49-F238E27FC236}">
                <a16:creationId xmlns:a16="http://schemas.microsoft.com/office/drawing/2014/main" id="{B073A016-C0D3-AE48-11A3-369597747F54}"/>
              </a:ext>
            </a:extLst>
          </p:cNvPr>
          <p:cNvGrpSpPr/>
          <p:nvPr/>
        </p:nvGrpSpPr>
        <p:grpSpPr>
          <a:xfrm>
            <a:off x="326477" y="1491333"/>
            <a:ext cx="11055115" cy="3702409"/>
            <a:chOff x="326477" y="1318407"/>
            <a:chExt cx="11055115" cy="3702409"/>
          </a:xfrm>
        </p:grpSpPr>
        <p:sp>
          <p:nvSpPr>
            <p:cNvPr id="11" name="文字方塊 10">
              <a:extLst>
                <a:ext uri="{FF2B5EF4-FFF2-40B4-BE49-F238E27FC236}">
                  <a16:creationId xmlns:a16="http://schemas.microsoft.com/office/drawing/2014/main" id="{3643C169-0504-BF3B-9908-31E7A05B63EA}"/>
                </a:ext>
              </a:extLst>
            </p:cNvPr>
            <p:cNvSpPr txBox="1"/>
            <p:nvPr/>
          </p:nvSpPr>
          <p:spPr>
            <a:xfrm>
              <a:off x="326477" y="1491333"/>
              <a:ext cx="1141439" cy="3529483"/>
            </a:xfrm>
            <a:prstGeom prst="rect">
              <a:avLst/>
            </a:prstGeom>
            <a:noFill/>
          </p:spPr>
          <p:txBody>
            <a:bodyPr vert="eaVert" wrap="square" lIns="108000" tIns="108000" rIns="108000" bIns="108000" rtlCol="0" anchor="t" anchorCtr="1">
              <a:spAutoFit/>
            </a:bodyPr>
            <a:lstStyle/>
            <a:p>
              <a:pPr algn="r"/>
              <a:r>
                <a:rPr kumimoji="1" lang="en-US" altLang="zh-CN" sz="6000" b="1" dirty="0">
                  <a:solidFill>
                    <a:schemeClr val="accent1"/>
                  </a:solidFill>
                  <a:cs typeface="+mn-ea"/>
                  <a:sym typeface="+mn-lt"/>
                </a:rPr>
                <a:t>Contents</a:t>
              </a:r>
            </a:p>
          </p:txBody>
        </p:sp>
        <p:grpSp>
          <p:nvGrpSpPr>
            <p:cNvPr id="12" name="群組 11">
              <a:extLst>
                <a:ext uri="{FF2B5EF4-FFF2-40B4-BE49-F238E27FC236}">
                  <a16:creationId xmlns:a16="http://schemas.microsoft.com/office/drawing/2014/main" id="{777AB149-8866-48B2-2D99-6F7A8D805701}"/>
                </a:ext>
              </a:extLst>
            </p:cNvPr>
            <p:cNvGrpSpPr/>
            <p:nvPr/>
          </p:nvGrpSpPr>
          <p:grpSpPr>
            <a:xfrm>
              <a:off x="3230308" y="1318407"/>
              <a:ext cx="8151284" cy="1210831"/>
              <a:chOff x="3230308" y="1420007"/>
              <a:chExt cx="8151284" cy="1210831"/>
            </a:xfrm>
          </p:grpSpPr>
          <p:grpSp>
            <p:nvGrpSpPr>
              <p:cNvPr id="34" name="群組 33">
                <a:extLst>
                  <a:ext uri="{FF2B5EF4-FFF2-40B4-BE49-F238E27FC236}">
                    <a16:creationId xmlns:a16="http://schemas.microsoft.com/office/drawing/2014/main" id="{66615BCD-63C4-8AA2-F632-750878CD50DE}"/>
                  </a:ext>
                </a:extLst>
              </p:cNvPr>
              <p:cNvGrpSpPr/>
              <p:nvPr/>
            </p:nvGrpSpPr>
            <p:grpSpPr>
              <a:xfrm>
                <a:off x="3230308" y="1420007"/>
                <a:ext cx="3267310" cy="807735"/>
                <a:chOff x="3230308" y="1772210"/>
                <a:chExt cx="3267310" cy="807735"/>
              </a:xfrm>
            </p:grpSpPr>
            <p:sp>
              <p:nvSpPr>
                <p:cNvPr id="37" name="文字方塊 36">
                  <a:extLst>
                    <a:ext uri="{FF2B5EF4-FFF2-40B4-BE49-F238E27FC236}">
                      <a16:creationId xmlns:a16="http://schemas.microsoft.com/office/drawing/2014/main" id="{9BC03536-9FBD-742F-08A5-3B7A3CD84F31}"/>
                    </a:ext>
                  </a:extLst>
                </p:cNvPr>
                <p:cNvSpPr txBox="1"/>
                <p:nvPr/>
              </p:nvSpPr>
              <p:spPr>
                <a:xfrm>
                  <a:off x="3230308" y="1992504"/>
                  <a:ext cx="561152" cy="587441"/>
                </a:xfrm>
                <a:prstGeom prst="rect">
                  <a:avLst/>
                </a:prstGeom>
                <a:solidFill>
                  <a:schemeClr val="accent1"/>
                </a:solidFill>
              </p:spPr>
              <p:txBody>
                <a:bodyPr wrap="none" lIns="108000" tIns="108000" rIns="108000" bIns="108000" rtlCol="0" anchor="b" anchorCtr="1">
                  <a:spAutoFit/>
                </a:bodyPr>
                <a:lstStyle/>
                <a:p>
                  <a:pPr algn="ctr"/>
                  <a:r>
                    <a:rPr kumimoji="1" lang="en-US" altLang="zh-CN" sz="2400" b="1" dirty="0">
                      <a:solidFill>
                        <a:schemeClr val="lt1">
                          <a:lumMod val="100000"/>
                        </a:schemeClr>
                      </a:solidFill>
                      <a:cs typeface="+mn-ea"/>
                      <a:sym typeface="+mn-lt"/>
                    </a:rPr>
                    <a:t>01</a:t>
                  </a:r>
                  <a:endParaRPr kumimoji="1" lang="zh-CN" altLang="en-US" sz="2400" b="1" dirty="0">
                    <a:solidFill>
                      <a:schemeClr val="lt1">
                        <a:lumMod val="100000"/>
                      </a:schemeClr>
                    </a:solidFill>
                    <a:cs typeface="+mn-ea"/>
                    <a:sym typeface="+mn-lt"/>
                  </a:endParaRPr>
                </a:p>
              </p:txBody>
            </p:sp>
            <p:sp>
              <p:nvSpPr>
                <p:cNvPr id="38" name="矩形 37">
                  <a:hlinkClick r:id="rId4" action="ppaction://hlinksldjump"/>
                  <a:extLst>
                    <a:ext uri="{FF2B5EF4-FFF2-40B4-BE49-F238E27FC236}">
                      <a16:creationId xmlns:a16="http://schemas.microsoft.com/office/drawing/2014/main" id="{4CD25122-4A1D-ABDD-7C25-1554205472B1}"/>
                    </a:ext>
                  </a:extLst>
                </p:cNvPr>
                <p:cNvSpPr/>
                <p:nvPr/>
              </p:nvSpPr>
              <p:spPr>
                <a:xfrm>
                  <a:off x="4002642" y="1829883"/>
                  <a:ext cx="2494976" cy="58744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lIns="108000" tIns="108000" rIns="108000" bIns="108000" rtlCol="0" anchor="b" anchorCtr="0">
                  <a:spAutoFit/>
                </a:bodyPr>
                <a:lstStyle/>
                <a:p>
                  <a:r>
                    <a:rPr kumimoji="1" lang="zh-TW" altLang="en-US" sz="2400" b="1" dirty="0">
                      <a:solidFill>
                        <a:schemeClr val="tx1"/>
                      </a:solidFill>
                      <a:cs typeface="+mn-ea"/>
                      <a:sym typeface="+mn-lt"/>
                    </a:rPr>
                    <a:t>新案建立</a:t>
                  </a:r>
                  <a:endParaRPr kumimoji="1" lang="en-US" altLang="zh-CN" sz="2400" b="1" dirty="0">
                    <a:solidFill>
                      <a:schemeClr val="tx1"/>
                    </a:solidFill>
                    <a:cs typeface="+mn-ea"/>
                    <a:sym typeface="+mn-lt"/>
                  </a:endParaRPr>
                </a:p>
              </p:txBody>
            </p:sp>
            <p:cxnSp>
              <p:nvCxnSpPr>
                <p:cNvPr id="39" name="直線接點 38">
                  <a:extLst>
                    <a:ext uri="{FF2B5EF4-FFF2-40B4-BE49-F238E27FC236}">
                      <a16:creationId xmlns:a16="http://schemas.microsoft.com/office/drawing/2014/main" id="{62ADAD86-5CBE-7415-B5D9-609ECC0D9399}"/>
                    </a:ext>
                  </a:extLst>
                </p:cNvPr>
                <p:cNvCxnSpPr>
                  <a:cxnSpLocks/>
                </p:cNvCxnSpPr>
                <p:nvPr/>
              </p:nvCxnSpPr>
              <p:spPr>
                <a:xfrm>
                  <a:off x="3230308" y="1772210"/>
                  <a:ext cx="3056192" cy="0"/>
                </a:xfrm>
                <a:prstGeom prst="line">
                  <a:avLst/>
                </a:prstGeom>
                <a:ln w="25400">
                  <a:solidFill>
                    <a:schemeClr val="accent1"/>
                  </a:solidFill>
                </a:ln>
              </p:spPr>
              <p:style>
                <a:lnRef idx="1">
                  <a:schemeClr val="accent1"/>
                </a:lnRef>
                <a:fillRef idx="0">
                  <a:schemeClr val="accent1"/>
                </a:fillRef>
                <a:effectRef idx="0">
                  <a:schemeClr val="accent1"/>
                </a:effectRef>
                <a:fontRef idx="minor">
                  <a:schemeClr val="tx1"/>
                </a:fontRef>
              </p:style>
            </p:cxnSp>
          </p:grpSp>
          <p:sp>
            <p:nvSpPr>
              <p:cNvPr id="35" name="矩形 34">
                <a:extLst>
                  <a:ext uri="{FF2B5EF4-FFF2-40B4-BE49-F238E27FC236}">
                    <a16:creationId xmlns:a16="http://schemas.microsoft.com/office/drawing/2014/main" id="{14B00FBE-3EE5-769B-9D9A-273210B35CC5}"/>
                  </a:ext>
                </a:extLst>
              </p:cNvPr>
              <p:cNvSpPr/>
              <p:nvPr/>
            </p:nvSpPr>
            <p:spPr>
              <a:xfrm>
                <a:off x="6695291" y="1427844"/>
                <a:ext cx="4686301" cy="120299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lIns="108000" tIns="108000" rIns="108000" bIns="108000" rtlCol="0" anchor="b" anchorCtr="0">
                <a:spAutoFit/>
              </a:bodyPr>
              <a:lstStyle/>
              <a:p>
                <a:pPr algn="r"/>
                <a:r>
                  <a:rPr kumimoji="1" lang="zh-TW" altLang="en-US" sz="1600" dirty="0">
                    <a:solidFill>
                      <a:schemeClr val="tx1"/>
                    </a:solidFill>
                    <a:cs typeface="+mn-ea"/>
                    <a:sym typeface="+mn-lt"/>
                  </a:rPr>
                  <a:t>新案建立</a:t>
                </a:r>
                <a:endParaRPr kumimoji="1" lang="en-US" altLang="zh-TW" sz="1600" dirty="0">
                  <a:solidFill>
                    <a:schemeClr val="tx1"/>
                  </a:solidFill>
                  <a:cs typeface="+mn-ea"/>
                  <a:sym typeface="+mn-lt"/>
                </a:endParaRPr>
              </a:p>
              <a:p>
                <a:pPr algn="r"/>
                <a:r>
                  <a:rPr kumimoji="1" lang="zh-TW" altLang="en-US" sz="1600" dirty="0">
                    <a:solidFill>
                      <a:schemeClr val="tx1"/>
                    </a:solidFill>
                    <a:cs typeface="+mn-ea"/>
                    <a:sym typeface="+mn-lt"/>
                  </a:rPr>
                  <a:t>請款與經費變更</a:t>
                </a:r>
                <a:endParaRPr kumimoji="1" lang="en-US" altLang="zh-TW" sz="1600" dirty="0">
                  <a:solidFill>
                    <a:schemeClr val="tx1"/>
                  </a:solidFill>
                  <a:cs typeface="+mn-ea"/>
                  <a:sym typeface="+mn-lt"/>
                </a:endParaRPr>
              </a:p>
              <a:p>
                <a:pPr algn="r"/>
                <a:r>
                  <a:rPr kumimoji="1" lang="zh-TW" altLang="en-US" sz="1600" dirty="0">
                    <a:solidFill>
                      <a:schemeClr val="tx1"/>
                    </a:solidFill>
                    <a:cs typeface="+mn-ea"/>
                    <a:sym typeface="+mn-lt"/>
                  </a:rPr>
                  <a:t>請購</a:t>
                </a:r>
                <a:endParaRPr kumimoji="1" lang="en-US" altLang="zh-TW" sz="1600" dirty="0">
                  <a:solidFill>
                    <a:schemeClr val="tx1"/>
                  </a:solidFill>
                  <a:cs typeface="+mn-ea"/>
                  <a:sym typeface="+mn-lt"/>
                </a:endParaRPr>
              </a:p>
              <a:p>
                <a:pPr algn="r"/>
                <a:r>
                  <a:rPr kumimoji="1" lang="zh-TW" altLang="en-US" sz="1600" dirty="0">
                    <a:solidFill>
                      <a:schemeClr val="tx1"/>
                    </a:solidFill>
                    <a:cs typeface="+mn-ea"/>
                    <a:sym typeface="+mn-lt"/>
                  </a:rPr>
                  <a:t>結案</a:t>
                </a:r>
                <a:endParaRPr kumimoji="1" lang="en-US" altLang="zh-CN" sz="1600" dirty="0">
                  <a:solidFill>
                    <a:schemeClr val="tx1"/>
                  </a:solidFill>
                  <a:cs typeface="+mn-ea"/>
                  <a:sym typeface="+mn-lt"/>
                </a:endParaRPr>
              </a:p>
            </p:txBody>
          </p:sp>
          <p:cxnSp>
            <p:nvCxnSpPr>
              <p:cNvPr id="36" name="直線接點 35">
                <a:extLst>
                  <a:ext uri="{FF2B5EF4-FFF2-40B4-BE49-F238E27FC236}">
                    <a16:creationId xmlns:a16="http://schemas.microsoft.com/office/drawing/2014/main" id="{8466F596-77DC-9B39-BADC-40CB21587AA9}"/>
                  </a:ext>
                </a:extLst>
              </p:cNvPr>
              <p:cNvCxnSpPr>
                <a:cxnSpLocks/>
              </p:cNvCxnSpPr>
              <p:nvPr/>
            </p:nvCxnSpPr>
            <p:spPr>
              <a:xfrm>
                <a:off x="6695291" y="1420007"/>
                <a:ext cx="4686300" cy="0"/>
              </a:xfrm>
              <a:prstGeom prst="line">
                <a:avLst/>
              </a:prstGeom>
              <a:ln w="25400">
                <a:solidFill>
                  <a:schemeClr val="accent1">
                    <a:lumMod val="20000"/>
                    <a:lumOff val="80000"/>
                  </a:schemeClr>
                </a:solidFill>
              </a:ln>
            </p:spPr>
            <p:style>
              <a:lnRef idx="1">
                <a:schemeClr val="accent1"/>
              </a:lnRef>
              <a:fillRef idx="0">
                <a:schemeClr val="accent1"/>
              </a:fillRef>
              <a:effectRef idx="0">
                <a:schemeClr val="accent1"/>
              </a:effectRef>
              <a:fontRef idx="minor">
                <a:schemeClr val="tx1"/>
              </a:fontRef>
            </p:style>
          </p:cxnSp>
        </p:grpSp>
        <p:grpSp>
          <p:nvGrpSpPr>
            <p:cNvPr id="13" name="群組 12">
              <a:extLst>
                <a:ext uri="{FF2B5EF4-FFF2-40B4-BE49-F238E27FC236}">
                  <a16:creationId xmlns:a16="http://schemas.microsoft.com/office/drawing/2014/main" id="{48C1A51E-C68E-2C08-F20E-DFA0EAE9C9F4}"/>
                </a:ext>
              </a:extLst>
            </p:cNvPr>
            <p:cNvGrpSpPr/>
            <p:nvPr/>
          </p:nvGrpSpPr>
          <p:grpSpPr>
            <a:xfrm>
              <a:off x="3230308" y="2614977"/>
              <a:ext cx="8151284" cy="1220611"/>
              <a:chOff x="3230308" y="1420007"/>
              <a:chExt cx="8151284" cy="1220611"/>
            </a:xfrm>
          </p:grpSpPr>
          <p:grpSp>
            <p:nvGrpSpPr>
              <p:cNvPr id="28" name="群組 27">
                <a:extLst>
                  <a:ext uri="{FF2B5EF4-FFF2-40B4-BE49-F238E27FC236}">
                    <a16:creationId xmlns:a16="http://schemas.microsoft.com/office/drawing/2014/main" id="{0E58815A-6016-6045-94FF-1FA79D5703F5}"/>
                  </a:ext>
                </a:extLst>
              </p:cNvPr>
              <p:cNvGrpSpPr/>
              <p:nvPr/>
            </p:nvGrpSpPr>
            <p:grpSpPr>
              <a:xfrm>
                <a:off x="3230308" y="1420007"/>
                <a:ext cx="3267310" cy="807735"/>
                <a:chOff x="3230308" y="1772210"/>
                <a:chExt cx="3267310" cy="807735"/>
              </a:xfrm>
            </p:grpSpPr>
            <p:sp>
              <p:nvSpPr>
                <p:cNvPr id="31" name="文字方塊 30">
                  <a:extLst>
                    <a:ext uri="{FF2B5EF4-FFF2-40B4-BE49-F238E27FC236}">
                      <a16:creationId xmlns:a16="http://schemas.microsoft.com/office/drawing/2014/main" id="{E735F93E-562C-8E67-725C-9B94AC226903}"/>
                    </a:ext>
                  </a:extLst>
                </p:cNvPr>
                <p:cNvSpPr txBox="1"/>
                <p:nvPr/>
              </p:nvSpPr>
              <p:spPr>
                <a:xfrm>
                  <a:off x="3230308" y="1992504"/>
                  <a:ext cx="561152" cy="587441"/>
                </a:xfrm>
                <a:prstGeom prst="rect">
                  <a:avLst/>
                </a:prstGeom>
                <a:solidFill>
                  <a:schemeClr val="accent2"/>
                </a:solidFill>
              </p:spPr>
              <p:txBody>
                <a:bodyPr wrap="none" lIns="108000" tIns="108000" rIns="108000" bIns="108000" rtlCol="0" anchor="b" anchorCtr="1">
                  <a:spAutoFit/>
                </a:bodyPr>
                <a:lstStyle/>
                <a:p>
                  <a:pPr algn="ctr"/>
                  <a:r>
                    <a:rPr kumimoji="1" lang="en-US" altLang="zh-CN" sz="2400" b="1" dirty="0">
                      <a:solidFill>
                        <a:schemeClr val="lt1">
                          <a:lumMod val="100000"/>
                        </a:schemeClr>
                      </a:solidFill>
                      <a:cs typeface="+mn-ea"/>
                      <a:sym typeface="+mn-lt"/>
                    </a:rPr>
                    <a:t>02</a:t>
                  </a:r>
                  <a:endParaRPr kumimoji="1" lang="zh-CN" altLang="en-US" sz="2400" b="1" dirty="0">
                    <a:solidFill>
                      <a:schemeClr val="lt1">
                        <a:lumMod val="100000"/>
                      </a:schemeClr>
                    </a:solidFill>
                    <a:cs typeface="+mn-ea"/>
                    <a:sym typeface="+mn-lt"/>
                  </a:endParaRPr>
                </a:p>
              </p:txBody>
            </p:sp>
            <p:sp>
              <p:nvSpPr>
                <p:cNvPr id="32" name="矩形 31">
                  <a:hlinkClick r:id="rId5" action="ppaction://hlinksldjump"/>
                  <a:extLst>
                    <a:ext uri="{FF2B5EF4-FFF2-40B4-BE49-F238E27FC236}">
                      <a16:creationId xmlns:a16="http://schemas.microsoft.com/office/drawing/2014/main" id="{759DC985-517A-0B07-53E2-AAEAFAF4AE19}"/>
                    </a:ext>
                  </a:extLst>
                </p:cNvPr>
                <p:cNvSpPr/>
                <p:nvPr/>
              </p:nvSpPr>
              <p:spPr>
                <a:xfrm>
                  <a:off x="4002642" y="1829883"/>
                  <a:ext cx="2494976" cy="58744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lIns="108000" tIns="108000" rIns="108000" bIns="108000" rtlCol="0" anchor="b" anchorCtr="0">
                  <a:spAutoFit/>
                </a:bodyPr>
                <a:lstStyle/>
                <a:p>
                  <a:r>
                    <a:rPr kumimoji="1" lang="zh-TW" altLang="en-US" sz="2400" b="1" dirty="0">
                      <a:solidFill>
                        <a:schemeClr val="tx1"/>
                      </a:solidFill>
                      <a:cs typeface="+mn-ea"/>
                      <a:sym typeface="+mn-lt"/>
                    </a:rPr>
                    <a:t>人員聘用流程</a:t>
                  </a:r>
                  <a:endParaRPr kumimoji="1" lang="en-US" altLang="zh-CN" sz="2400" b="1" dirty="0">
                    <a:solidFill>
                      <a:schemeClr val="tx1"/>
                    </a:solidFill>
                    <a:cs typeface="+mn-ea"/>
                    <a:sym typeface="+mn-lt"/>
                  </a:endParaRPr>
                </a:p>
              </p:txBody>
            </p:sp>
            <p:cxnSp>
              <p:nvCxnSpPr>
                <p:cNvPr id="33" name="直線接點 32">
                  <a:extLst>
                    <a:ext uri="{FF2B5EF4-FFF2-40B4-BE49-F238E27FC236}">
                      <a16:creationId xmlns:a16="http://schemas.microsoft.com/office/drawing/2014/main" id="{31FF41AA-A31E-EFBB-2541-7F5349DB05AA}"/>
                    </a:ext>
                  </a:extLst>
                </p:cNvPr>
                <p:cNvCxnSpPr>
                  <a:cxnSpLocks/>
                </p:cNvCxnSpPr>
                <p:nvPr/>
              </p:nvCxnSpPr>
              <p:spPr>
                <a:xfrm>
                  <a:off x="3230308" y="1772210"/>
                  <a:ext cx="3056192" cy="0"/>
                </a:xfrm>
                <a:prstGeom prst="line">
                  <a:avLst/>
                </a:prstGeom>
                <a:ln w="25400">
                  <a:solidFill>
                    <a:schemeClr val="accent2"/>
                  </a:solidFill>
                </a:ln>
              </p:spPr>
              <p:style>
                <a:lnRef idx="1">
                  <a:schemeClr val="accent1"/>
                </a:lnRef>
                <a:fillRef idx="0">
                  <a:schemeClr val="accent1"/>
                </a:fillRef>
                <a:effectRef idx="0">
                  <a:schemeClr val="accent1"/>
                </a:effectRef>
                <a:fontRef idx="minor">
                  <a:schemeClr val="tx1"/>
                </a:fontRef>
              </p:style>
            </p:cxnSp>
          </p:grpSp>
          <p:sp>
            <p:nvSpPr>
              <p:cNvPr id="29" name="矩形 28">
                <a:extLst>
                  <a:ext uri="{FF2B5EF4-FFF2-40B4-BE49-F238E27FC236}">
                    <a16:creationId xmlns:a16="http://schemas.microsoft.com/office/drawing/2014/main" id="{7F87EDE4-2B61-2A35-FD5A-F080E73C9025}"/>
                  </a:ext>
                </a:extLst>
              </p:cNvPr>
              <p:cNvSpPr/>
              <p:nvPr/>
            </p:nvSpPr>
            <p:spPr>
              <a:xfrm>
                <a:off x="6695291" y="1437624"/>
                <a:ext cx="4686301" cy="120299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lIns="108000" tIns="108000" rIns="108000" bIns="108000" rtlCol="0" anchor="b" anchorCtr="0">
                <a:spAutoFit/>
              </a:bodyPr>
              <a:lstStyle/>
              <a:p>
                <a:pPr algn="r"/>
                <a:r>
                  <a:rPr kumimoji="1" lang="zh-TW" altLang="en-US" sz="1600" dirty="0">
                    <a:solidFill>
                      <a:schemeClr val="tx1"/>
                    </a:solidFill>
                    <a:cs typeface="+mn-ea"/>
                    <a:sym typeface="+mn-lt"/>
                  </a:rPr>
                  <a:t>起聘</a:t>
                </a:r>
              </a:p>
              <a:p>
                <a:pPr algn="r"/>
                <a:r>
                  <a:rPr kumimoji="1" lang="zh-TW" altLang="en-US" sz="1600" dirty="0">
                    <a:solidFill>
                      <a:schemeClr val="tx1"/>
                    </a:solidFill>
                    <a:cs typeface="+mn-ea"/>
                    <a:sym typeface="+mn-lt"/>
                  </a:rPr>
                  <a:t>繳交資料</a:t>
                </a:r>
                <a:endParaRPr kumimoji="1" lang="en-US" altLang="zh-TW" sz="1600" dirty="0">
                  <a:solidFill>
                    <a:schemeClr val="tx1"/>
                  </a:solidFill>
                  <a:cs typeface="+mn-ea"/>
                  <a:sym typeface="+mn-lt"/>
                </a:endParaRPr>
              </a:p>
              <a:p>
                <a:pPr algn="r"/>
                <a:r>
                  <a:rPr kumimoji="1" lang="zh-TW" altLang="en-US" sz="1600" dirty="0">
                    <a:solidFill>
                      <a:schemeClr val="tx1"/>
                    </a:solidFill>
                    <a:cs typeface="+mn-ea"/>
                    <a:sym typeface="+mn-lt"/>
                  </a:rPr>
                  <a:t>核銷所需文件</a:t>
                </a:r>
                <a:endParaRPr kumimoji="1" lang="en-US" altLang="zh-TW" sz="1600" dirty="0">
                  <a:solidFill>
                    <a:schemeClr val="tx1"/>
                  </a:solidFill>
                  <a:cs typeface="+mn-ea"/>
                  <a:sym typeface="+mn-lt"/>
                </a:endParaRPr>
              </a:p>
              <a:p>
                <a:pPr algn="r"/>
                <a:r>
                  <a:rPr kumimoji="1" lang="zh-TW" altLang="en-US" sz="1600" dirty="0">
                    <a:solidFill>
                      <a:schemeClr val="tx1"/>
                    </a:solidFill>
                    <a:cs typeface="+mn-ea"/>
                    <a:sym typeface="+mn-lt"/>
                  </a:rPr>
                  <a:t>人員離職</a:t>
                </a:r>
                <a:endParaRPr kumimoji="1" lang="en-US" altLang="zh-CN" sz="1600" dirty="0">
                  <a:solidFill>
                    <a:schemeClr val="tx1"/>
                  </a:solidFill>
                  <a:cs typeface="+mn-ea"/>
                  <a:sym typeface="+mn-lt"/>
                </a:endParaRPr>
              </a:p>
            </p:txBody>
          </p:sp>
          <p:cxnSp>
            <p:nvCxnSpPr>
              <p:cNvPr id="30" name="直線接點 29">
                <a:extLst>
                  <a:ext uri="{FF2B5EF4-FFF2-40B4-BE49-F238E27FC236}">
                    <a16:creationId xmlns:a16="http://schemas.microsoft.com/office/drawing/2014/main" id="{F6C35092-01BD-AE05-F978-CB87EAEB6EAE}"/>
                  </a:ext>
                </a:extLst>
              </p:cNvPr>
              <p:cNvCxnSpPr>
                <a:cxnSpLocks/>
              </p:cNvCxnSpPr>
              <p:nvPr/>
            </p:nvCxnSpPr>
            <p:spPr>
              <a:xfrm>
                <a:off x="6695291" y="1420007"/>
                <a:ext cx="4686300" cy="0"/>
              </a:xfrm>
              <a:prstGeom prst="line">
                <a:avLst/>
              </a:prstGeom>
              <a:ln w="25400">
                <a:solidFill>
                  <a:schemeClr val="accent2">
                    <a:lumMod val="20000"/>
                    <a:lumOff val="80000"/>
                  </a:schemeClr>
                </a:solidFill>
              </a:ln>
            </p:spPr>
            <p:style>
              <a:lnRef idx="1">
                <a:schemeClr val="accent1"/>
              </a:lnRef>
              <a:fillRef idx="0">
                <a:schemeClr val="accent1"/>
              </a:fillRef>
              <a:effectRef idx="0">
                <a:schemeClr val="accent1"/>
              </a:effectRef>
              <a:fontRef idx="minor">
                <a:schemeClr val="tx1"/>
              </a:fontRef>
            </p:style>
          </p:cxnSp>
        </p:grpSp>
        <p:grpSp>
          <p:nvGrpSpPr>
            <p:cNvPr id="14" name="群組 13">
              <a:extLst>
                <a:ext uri="{FF2B5EF4-FFF2-40B4-BE49-F238E27FC236}">
                  <a16:creationId xmlns:a16="http://schemas.microsoft.com/office/drawing/2014/main" id="{7EE0043F-87BA-8349-9ABE-086635664F9E}"/>
                </a:ext>
              </a:extLst>
            </p:cNvPr>
            <p:cNvGrpSpPr/>
            <p:nvPr/>
          </p:nvGrpSpPr>
          <p:grpSpPr>
            <a:xfrm>
              <a:off x="3230308" y="3927453"/>
              <a:ext cx="8151283" cy="807735"/>
              <a:chOff x="3230308" y="1420007"/>
              <a:chExt cx="8151283" cy="807735"/>
            </a:xfrm>
          </p:grpSpPr>
          <p:grpSp>
            <p:nvGrpSpPr>
              <p:cNvPr id="22" name="群組 21">
                <a:extLst>
                  <a:ext uri="{FF2B5EF4-FFF2-40B4-BE49-F238E27FC236}">
                    <a16:creationId xmlns:a16="http://schemas.microsoft.com/office/drawing/2014/main" id="{D7C80E4F-629F-F71B-B860-49F1412AF309}"/>
                  </a:ext>
                </a:extLst>
              </p:cNvPr>
              <p:cNvGrpSpPr/>
              <p:nvPr/>
            </p:nvGrpSpPr>
            <p:grpSpPr>
              <a:xfrm>
                <a:off x="3230308" y="1420007"/>
                <a:ext cx="4420452" cy="807735"/>
                <a:chOff x="3230308" y="1772210"/>
                <a:chExt cx="4420452" cy="807735"/>
              </a:xfrm>
            </p:grpSpPr>
            <p:sp>
              <p:nvSpPr>
                <p:cNvPr id="25" name="文字方塊 24">
                  <a:extLst>
                    <a:ext uri="{FF2B5EF4-FFF2-40B4-BE49-F238E27FC236}">
                      <a16:creationId xmlns:a16="http://schemas.microsoft.com/office/drawing/2014/main" id="{4555E0F8-0E72-CE54-4451-3FD40AF944AB}"/>
                    </a:ext>
                  </a:extLst>
                </p:cNvPr>
                <p:cNvSpPr txBox="1"/>
                <p:nvPr/>
              </p:nvSpPr>
              <p:spPr>
                <a:xfrm>
                  <a:off x="3230308" y="1992504"/>
                  <a:ext cx="561152" cy="587441"/>
                </a:xfrm>
                <a:prstGeom prst="rect">
                  <a:avLst/>
                </a:prstGeom>
                <a:solidFill>
                  <a:schemeClr val="accent3"/>
                </a:solidFill>
                <a:ln>
                  <a:solidFill>
                    <a:schemeClr val="accent3"/>
                  </a:solidFill>
                </a:ln>
              </p:spPr>
              <p:txBody>
                <a:bodyPr wrap="none" lIns="108000" tIns="108000" rIns="108000" bIns="108000" rtlCol="0" anchor="b" anchorCtr="1">
                  <a:spAutoFit/>
                </a:bodyPr>
                <a:lstStyle/>
                <a:p>
                  <a:pPr algn="ctr"/>
                  <a:r>
                    <a:rPr kumimoji="1" lang="en-US" altLang="zh-CN" sz="2400" b="1" dirty="0">
                      <a:solidFill>
                        <a:schemeClr val="lt1">
                          <a:lumMod val="100000"/>
                        </a:schemeClr>
                      </a:solidFill>
                      <a:cs typeface="+mn-ea"/>
                      <a:sym typeface="+mn-lt"/>
                    </a:rPr>
                    <a:t>03</a:t>
                  </a:r>
                  <a:endParaRPr kumimoji="1" lang="zh-CN" altLang="en-US" sz="2400" b="1" dirty="0">
                    <a:solidFill>
                      <a:schemeClr val="lt1">
                        <a:lumMod val="100000"/>
                      </a:schemeClr>
                    </a:solidFill>
                    <a:cs typeface="+mn-ea"/>
                    <a:sym typeface="+mn-lt"/>
                  </a:endParaRPr>
                </a:p>
              </p:txBody>
            </p:sp>
            <p:sp>
              <p:nvSpPr>
                <p:cNvPr id="26" name="矩形 25">
                  <a:hlinkClick r:id="rId6" action="ppaction://hlinksldjump"/>
                  <a:extLst>
                    <a:ext uri="{FF2B5EF4-FFF2-40B4-BE49-F238E27FC236}">
                      <a16:creationId xmlns:a16="http://schemas.microsoft.com/office/drawing/2014/main" id="{8E212C71-B47F-0105-B552-219524987B9A}"/>
                    </a:ext>
                  </a:extLst>
                </p:cNvPr>
                <p:cNvSpPr/>
                <p:nvPr/>
              </p:nvSpPr>
              <p:spPr>
                <a:xfrm>
                  <a:off x="4002642" y="1829883"/>
                  <a:ext cx="3648118" cy="58744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lIns="108000" tIns="108000" rIns="108000" bIns="108000" rtlCol="0" anchor="b" anchorCtr="0">
                  <a:spAutoFit/>
                </a:bodyPr>
                <a:lstStyle/>
                <a:p>
                  <a:r>
                    <a:rPr kumimoji="1" lang="zh-TW" altLang="en-US" sz="2400" b="1" dirty="0">
                      <a:solidFill>
                        <a:schemeClr val="tx1"/>
                      </a:solidFill>
                      <a:cs typeface="+mn-ea"/>
                      <a:sym typeface="+mn-lt"/>
                    </a:rPr>
                    <a:t>其他人事費核銷所需文件</a:t>
                  </a:r>
                </a:p>
              </p:txBody>
            </p:sp>
            <p:cxnSp>
              <p:nvCxnSpPr>
                <p:cNvPr id="27" name="直線接點 26">
                  <a:extLst>
                    <a:ext uri="{FF2B5EF4-FFF2-40B4-BE49-F238E27FC236}">
                      <a16:creationId xmlns:a16="http://schemas.microsoft.com/office/drawing/2014/main" id="{2F186308-2465-F670-17B9-3B9B401E6ABA}"/>
                    </a:ext>
                  </a:extLst>
                </p:cNvPr>
                <p:cNvCxnSpPr>
                  <a:cxnSpLocks/>
                </p:cNvCxnSpPr>
                <p:nvPr/>
              </p:nvCxnSpPr>
              <p:spPr>
                <a:xfrm>
                  <a:off x="3230308" y="1772210"/>
                  <a:ext cx="3056192" cy="0"/>
                </a:xfrm>
                <a:prstGeom prst="line">
                  <a:avLst/>
                </a:prstGeom>
                <a:ln w="25400">
                  <a:solidFill>
                    <a:schemeClr val="accent3"/>
                  </a:solidFill>
                </a:ln>
              </p:spPr>
              <p:style>
                <a:lnRef idx="1">
                  <a:schemeClr val="accent1"/>
                </a:lnRef>
                <a:fillRef idx="0">
                  <a:schemeClr val="accent1"/>
                </a:fillRef>
                <a:effectRef idx="0">
                  <a:schemeClr val="accent1"/>
                </a:effectRef>
                <a:fontRef idx="minor">
                  <a:schemeClr val="tx1"/>
                </a:fontRef>
              </p:style>
            </p:cxnSp>
          </p:grpSp>
          <p:cxnSp>
            <p:nvCxnSpPr>
              <p:cNvPr id="24" name="直線接點 23">
                <a:extLst>
                  <a:ext uri="{FF2B5EF4-FFF2-40B4-BE49-F238E27FC236}">
                    <a16:creationId xmlns:a16="http://schemas.microsoft.com/office/drawing/2014/main" id="{63940BD0-29CF-D6AD-4F9F-D75BDCA3C540}"/>
                  </a:ext>
                </a:extLst>
              </p:cNvPr>
              <p:cNvCxnSpPr>
                <a:cxnSpLocks/>
              </p:cNvCxnSpPr>
              <p:nvPr/>
            </p:nvCxnSpPr>
            <p:spPr>
              <a:xfrm>
                <a:off x="6695291" y="1420007"/>
                <a:ext cx="4686300" cy="0"/>
              </a:xfrm>
              <a:prstGeom prst="line">
                <a:avLst/>
              </a:prstGeom>
              <a:ln w="25400">
                <a:solidFill>
                  <a:schemeClr val="accent3">
                    <a:lumMod val="20000"/>
                    <a:lumOff val="80000"/>
                  </a:schemeClr>
                </a:solidFill>
              </a:ln>
            </p:spPr>
            <p:style>
              <a:lnRef idx="1">
                <a:schemeClr val="accent1"/>
              </a:lnRef>
              <a:fillRef idx="0">
                <a:schemeClr val="accent1"/>
              </a:fillRef>
              <a:effectRef idx="0">
                <a:schemeClr val="accent1"/>
              </a:effectRef>
              <a:fontRef idx="minor">
                <a:schemeClr val="tx1"/>
              </a:fontRef>
            </p:style>
          </p:cxnSp>
        </p:grpSp>
      </p:grpSp>
    </p:spTree>
    <p:extLst>
      <p:ext uri="{BB962C8B-B14F-4D97-AF65-F5344CB8AC3E}">
        <p14:creationId xmlns:p14="http://schemas.microsoft.com/office/powerpoint/2010/main" val="129099934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54BBEA6C-3079-3A63-AB42-E0C0648B49CC}"/>
              </a:ext>
            </a:extLst>
          </p:cNvPr>
          <p:cNvSpPr>
            <a:spLocks noGrp="1"/>
          </p:cNvSpPr>
          <p:nvPr>
            <p:ph type="title"/>
          </p:nvPr>
        </p:nvSpPr>
        <p:spPr/>
        <p:txBody>
          <a:bodyPr/>
          <a:lstStyle/>
          <a:p>
            <a:r>
              <a:rPr lang="zh-TW" altLang="en-US" dirty="0"/>
              <a:t>一般案標準作業流程</a:t>
            </a:r>
            <a:r>
              <a:rPr lang="en-US" altLang="zh-TW" dirty="0"/>
              <a:t>-</a:t>
            </a:r>
            <a:r>
              <a:rPr lang="zh-TW" altLang="en-US" dirty="0"/>
              <a:t>人員篇</a:t>
            </a:r>
          </a:p>
        </p:txBody>
      </p:sp>
      <p:sp>
        <p:nvSpPr>
          <p:cNvPr id="3" name="投影片編號版面配置區 2">
            <a:extLst>
              <a:ext uri="{FF2B5EF4-FFF2-40B4-BE49-F238E27FC236}">
                <a16:creationId xmlns:a16="http://schemas.microsoft.com/office/drawing/2014/main" id="{39309574-70FF-0975-D1E1-F61FADAE158E}"/>
              </a:ext>
            </a:extLst>
          </p:cNvPr>
          <p:cNvSpPr>
            <a:spLocks noGrp="1"/>
          </p:cNvSpPr>
          <p:nvPr>
            <p:ph type="sldNum" sz="quarter" idx="12"/>
          </p:nvPr>
        </p:nvSpPr>
        <p:spPr/>
        <p:txBody>
          <a:bodyPr/>
          <a:lstStyle/>
          <a:p>
            <a:fld id="{7F65B630-C7FF-41C0-9923-C5E5E29EED81}" type="slidenum">
              <a:rPr lang="zh-CN" altLang="en-US" smtClean="0"/>
              <a:t>20</a:t>
            </a:fld>
            <a:endParaRPr lang="zh-CN" altLang="en-US"/>
          </a:p>
        </p:txBody>
      </p:sp>
      <p:sp>
        <p:nvSpPr>
          <p:cNvPr id="5" name="Text Placeholder 1">
            <a:hlinkClick r:id="rId2" action="ppaction://hlinksldjump"/>
            <a:extLst>
              <a:ext uri="{FF2B5EF4-FFF2-40B4-BE49-F238E27FC236}">
                <a16:creationId xmlns:a16="http://schemas.microsoft.com/office/drawing/2014/main" id="{F860A0F1-6D08-3425-BCAF-81D77E310A96}"/>
              </a:ext>
            </a:extLst>
          </p:cNvPr>
          <p:cNvSpPr txBox="1">
            <a:spLocks/>
          </p:cNvSpPr>
          <p:nvPr/>
        </p:nvSpPr>
        <p:spPr>
          <a:xfrm>
            <a:off x="660400" y="1500188"/>
            <a:ext cx="2836562" cy="798512"/>
          </a:xfrm>
          <a:prstGeom prst="roundRect">
            <a:avLst/>
          </a:prstGeom>
          <a:solidFill>
            <a:schemeClr val="accent6">
              <a:lumMod val="20000"/>
              <a:lumOff val="80000"/>
            </a:schemeClr>
          </a:solidFill>
          <a:ln>
            <a:solidFill>
              <a:schemeClr val="accent6">
                <a:lumMod val="20000"/>
                <a:lumOff val="80000"/>
              </a:schemeClr>
            </a:solidFill>
          </a:ln>
          <a:effectLst>
            <a:outerShdw blurRad="50800" dist="38100" dir="8100000" algn="tr" rotWithShape="0">
              <a:prstClr val="black">
                <a:alpha val="40000"/>
              </a:prstClr>
            </a:outerShdw>
          </a:effectLst>
        </p:spPr>
        <p:txBody>
          <a:bodyPr>
            <a:noAutofit/>
          </a:bodyPr>
          <a:lstStyle>
            <a:defPPr>
              <a:defRPr lang="zh-CN"/>
            </a:defPPr>
            <a:lvl1pPr indent="0" algn="r">
              <a:lnSpc>
                <a:spcPct val="90000"/>
              </a:lnSpc>
              <a:spcBef>
                <a:spcPts val="1000"/>
              </a:spcBef>
              <a:buFont typeface="Arial" panose="020B0604020202020204" pitchFamily="34" charset="0"/>
              <a:buNone/>
              <a:defRPr kumimoji="1" sz="2400" b="1">
                <a:solidFill>
                  <a:schemeClr val="accent6">
                    <a:lumMod val="75000"/>
                  </a:schemeClr>
                </a:solidFill>
                <a:cs typeface="+mn-ea"/>
              </a:defRPr>
            </a:lvl1pPr>
            <a:lvl2pPr marL="685800" indent="-228600">
              <a:lnSpc>
                <a:spcPct val="90000"/>
              </a:lnSpc>
              <a:spcBef>
                <a:spcPts val="500"/>
              </a:spcBef>
              <a:buFont typeface="Arial" panose="020B0604020202020204" pitchFamily="34" charset="0"/>
              <a:buChar char="•"/>
              <a:defRPr sz="1600">
                <a:solidFill>
                  <a:schemeClr val="tx1"/>
                </a:solidFill>
              </a:defRPr>
            </a:lvl2pPr>
            <a:lvl3pPr marL="1143000" indent="-228600">
              <a:lnSpc>
                <a:spcPct val="90000"/>
              </a:lnSpc>
              <a:spcBef>
                <a:spcPts val="500"/>
              </a:spcBef>
              <a:buFont typeface="Arial" panose="020B0604020202020204" pitchFamily="34" charset="0"/>
              <a:buChar char="•"/>
              <a:defRPr sz="1400">
                <a:solidFill>
                  <a:schemeClr val="tx1"/>
                </a:solidFill>
              </a:defRPr>
            </a:lvl3pPr>
            <a:lvl4pPr marL="1600200" indent="-228600">
              <a:lnSpc>
                <a:spcPct val="90000"/>
              </a:lnSpc>
              <a:spcBef>
                <a:spcPts val="500"/>
              </a:spcBef>
              <a:buFont typeface="Arial" panose="020B0604020202020204" pitchFamily="34" charset="0"/>
              <a:buChar char="•"/>
              <a:defRPr sz="1200">
                <a:solidFill>
                  <a:schemeClr val="tx1"/>
                </a:solidFill>
              </a:defRPr>
            </a:lvl4pPr>
            <a:lvl5pPr marL="2057400" indent="-228600">
              <a:lnSpc>
                <a:spcPct val="90000"/>
              </a:lnSpc>
              <a:spcBef>
                <a:spcPts val="500"/>
              </a:spcBef>
              <a:buFont typeface="Arial" panose="020B0604020202020204" pitchFamily="34" charset="0"/>
              <a:buChar char="•"/>
              <a:defRPr sz="1200">
                <a:solidFill>
                  <a:schemeClr val="tx1"/>
                </a:solidFill>
              </a:defRPr>
            </a:lvl5pPr>
            <a:lvl6pPr marL="2514600" indent="-228600">
              <a:lnSpc>
                <a:spcPct val="90000"/>
              </a:lnSpc>
              <a:spcBef>
                <a:spcPts val="500"/>
              </a:spcBef>
              <a:buFont typeface="Arial" panose="020B0604020202020204" pitchFamily="34" charset="0"/>
              <a:buChar char="•"/>
              <a:defRPr>
                <a:solidFill>
                  <a:schemeClr val="tx1"/>
                </a:solidFill>
              </a:defRPr>
            </a:lvl6pPr>
            <a:lvl7pPr marL="2971800" indent="-228600">
              <a:lnSpc>
                <a:spcPct val="90000"/>
              </a:lnSpc>
              <a:spcBef>
                <a:spcPts val="500"/>
              </a:spcBef>
              <a:buFont typeface="Arial" panose="020B0604020202020204" pitchFamily="34" charset="0"/>
              <a:buChar char="•"/>
              <a:defRPr>
                <a:solidFill>
                  <a:schemeClr val="tx1"/>
                </a:solidFill>
              </a:defRPr>
            </a:lvl7pPr>
            <a:lvl8pPr marL="3429000" indent="-228600">
              <a:lnSpc>
                <a:spcPct val="90000"/>
              </a:lnSpc>
              <a:spcBef>
                <a:spcPts val="500"/>
              </a:spcBef>
              <a:buFont typeface="Arial" panose="020B0604020202020204" pitchFamily="34" charset="0"/>
              <a:buChar char="•"/>
              <a:defRPr>
                <a:solidFill>
                  <a:schemeClr val="tx1"/>
                </a:solidFill>
              </a:defRPr>
            </a:lvl8pPr>
            <a:lvl9pPr marL="3886200" indent="-228600">
              <a:lnSpc>
                <a:spcPct val="90000"/>
              </a:lnSpc>
              <a:spcBef>
                <a:spcPts val="500"/>
              </a:spcBef>
              <a:buFont typeface="Arial" panose="020B0604020202020204" pitchFamily="34" charset="0"/>
              <a:buChar char="•"/>
              <a:defRPr>
                <a:solidFill>
                  <a:schemeClr val="tx1"/>
                </a:solidFill>
              </a:defRPr>
            </a:lvl9pPr>
          </a:lstStyle>
          <a:p>
            <a:r>
              <a:rPr lang="zh-TW" altLang="en-US">
                <a:sym typeface="+mn-lt"/>
              </a:rPr>
              <a:t>起聘</a:t>
            </a:r>
            <a:endParaRPr lang="en-US" dirty="0"/>
          </a:p>
        </p:txBody>
      </p:sp>
      <p:sp>
        <p:nvSpPr>
          <p:cNvPr id="8" name="Text Placeholder 1">
            <a:hlinkClick r:id="rId3" action="ppaction://hlinksldjump"/>
            <a:extLst>
              <a:ext uri="{FF2B5EF4-FFF2-40B4-BE49-F238E27FC236}">
                <a16:creationId xmlns:a16="http://schemas.microsoft.com/office/drawing/2014/main" id="{A3D02A33-8EE0-ACA1-6ABC-97AF08D7C3AD}"/>
              </a:ext>
            </a:extLst>
          </p:cNvPr>
          <p:cNvSpPr txBox="1">
            <a:spLocks/>
          </p:cNvSpPr>
          <p:nvPr/>
        </p:nvSpPr>
        <p:spPr>
          <a:xfrm>
            <a:off x="660400" y="2370932"/>
            <a:ext cx="2836562" cy="798512"/>
          </a:xfrm>
          <a:prstGeom prst="roundRect">
            <a:avLst/>
          </a:prstGeom>
          <a:solidFill>
            <a:schemeClr val="accent6">
              <a:lumMod val="20000"/>
              <a:lumOff val="80000"/>
            </a:schemeClr>
          </a:solidFill>
          <a:ln>
            <a:solidFill>
              <a:schemeClr val="accent6">
                <a:lumMod val="20000"/>
                <a:lumOff val="80000"/>
              </a:schemeClr>
            </a:solidFill>
          </a:ln>
          <a:effectLst>
            <a:outerShdw blurRad="50800" dist="38100" dir="8100000" algn="tr" rotWithShape="0">
              <a:prstClr val="black">
                <a:alpha val="40000"/>
              </a:prstClr>
            </a:outerShdw>
          </a:effectLst>
        </p:spPr>
        <p:txBody>
          <a:bodyPr>
            <a:noAutofit/>
          </a:bodyPr>
          <a:lstStyle>
            <a:defPPr>
              <a:defRPr lang="zh-CN"/>
            </a:defPPr>
            <a:lvl1pPr indent="0" algn="r">
              <a:lnSpc>
                <a:spcPct val="90000"/>
              </a:lnSpc>
              <a:spcBef>
                <a:spcPts val="1000"/>
              </a:spcBef>
              <a:buFont typeface="Arial" panose="020B0604020202020204" pitchFamily="34" charset="0"/>
              <a:buNone/>
              <a:defRPr kumimoji="1" sz="2400" b="1">
                <a:solidFill>
                  <a:schemeClr val="accent6">
                    <a:lumMod val="75000"/>
                  </a:schemeClr>
                </a:solidFill>
                <a:cs typeface="+mn-ea"/>
              </a:defRPr>
            </a:lvl1pPr>
            <a:lvl2pPr marL="685800" indent="-228600">
              <a:lnSpc>
                <a:spcPct val="90000"/>
              </a:lnSpc>
              <a:spcBef>
                <a:spcPts val="500"/>
              </a:spcBef>
              <a:buFont typeface="Arial" panose="020B0604020202020204" pitchFamily="34" charset="0"/>
              <a:buChar char="•"/>
              <a:defRPr sz="1600">
                <a:solidFill>
                  <a:schemeClr val="tx1"/>
                </a:solidFill>
              </a:defRPr>
            </a:lvl2pPr>
            <a:lvl3pPr marL="1143000" indent="-228600">
              <a:lnSpc>
                <a:spcPct val="90000"/>
              </a:lnSpc>
              <a:spcBef>
                <a:spcPts val="500"/>
              </a:spcBef>
              <a:buFont typeface="Arial" panose="020B0604020202020204" pitchFamily="34" charset="0"/>
              <a:buChar char="•"/>
              <a:defRPr sz="1400">
                <a:solidFill>
                  <a:schemeClr val="tx1"/>
                </a:solidFill>
              </a:defRPr>
            </a:lvl3pPr>
            <a:lvl4pPr marL="1600200" indent="-228600">
              <a:lnSpc>
                <a:spcPct val="90000"/>
              </a:lnSpc>
              <a:spcBef>
                <a:spcPts val="500"/>
              </a:spcBef>
              <a:buFont typeface="Arial" panose="020B0604020202020204" pitchFamily="34" charset="0"/>
              <a:buChar char="•"/>
              <a:defRPr sz="1200">
                <a:solidFill>
                  <a:schemeClr val="tx1"/>
                </a:solidFill>
              </a:defRPr>
            </a:lvl4pPr>
            <a:lvl5pPr marL="2057400" indent="-228600">
              <a:lnSpc>
                <a:spcPct val="90000"/>
              </a:lnSpc>
              <a:spcBef>
                <a:spcPts val="500"/>
              </a:spcBef>
              <a:buFont typeface="Arial" panose="020B0604020202020204" pitchFamily="34" charset="0"/>
              <a:buChar char="•"/>
              <a:defRPr sz="1200">
                <a:solidFill>
                  <a:schemeClr val="tx1"/>
                </a:solidFill>
              </a:defRPr>
            </a:lvl5pPr>
            <a:lvl6pPr marL="2514600" indent="-228600">
              <a:lnSpc>
                <a:spcPct val="90000"/>
              </a:lnSpc>
              <a:spcBef>
                <a:spcPts val="500"/>
              </a:spcBef>
              <a:buFont typeface="Arial" panose="020B0604020202020204" pitchFamily="34" charset="0"/>
              <a:buChar char="•"/>
              <a:defRPr>
                <a:solidFill>
                  <a:schemeClr val="tx1"/>
                </a:solidFill>
              </a:defRPr>
            </a:lvl6pPr>
            <a:lvl7pPr marL="2971800" indent="-228600">
              <a:lnSpc>
                <a:spcPct val="90000"/>
              </a:lnSpc>
              <a:spcBef>
                <a:spcPts val="500"/>
              </a:spcBef>
              <a:buFont typeface="Arial" panose="020B0604020202020204" pitchFamily="34" charset="0"/>
              <a:buChar char="•"/>
              <a:defRPr>
                <a:solidFill>
                  <a:schemeClr val="tx1"/>
                </a:solidFill>
              </a:defRPr>
            </a:lvl7pPr>
            <a:lvl8pPr marL="3429000" indent="-228600">
              <a:lnSpc>
                <a:spcPct val="90000"/>
              </a:lnSpc>
              <a:spcBef>
                <a:spcPts val="500"/>
              </a:spcBef>
              <a:buFont typeface="Arial" panose="020B0604020202020204" pitchFamily="34" charset="0"/>
              <a:buChar char="•"/>
              <a:defRPr>
                <a:solidFill>
                  <a:schemeClr val="tx1"/>
                </a:solidFill>
              </a:defRPr>
            </a:lvl8pPr>
            <a:lvl9pPr marL="3886200" indent="-228600">
              <a:lnSpc>
                <a:spcPct val="90000"/>
              </a:lnSpc>
              <a:spcBef>
                <a:spcPts val="500"/>
              </a:spcBef>
              <a:buFont typeface="Arial" panose="020B0604020202020204" pitchFamily="34" charset="0"/>
              <a:buChar char="•"/>
              <a:defRPr>
                <a:solidFill>
                  <a:schemeClr val="tx1"/>
                </a:solidFill>
              </a:defRPr>
            </a:lvl9pPr>
          </a:lstStyle>
          <a:p>
            <a:r>
              <a:rPr lang="zh-TW" altLang="en-US" dirty="0">
                <a:sym typeface="+mn-lt"/>
              </a:rPr>
              <a:t>繳交資料</a:t>
            </a:r>
          </a:p>
        </p:txBody>
      </p:sp>
      <p:sp>
        <p:nvSpPr>
          <p:cNvPr id="9" name="Text Placeholder 1">
            <a:extLst>
              <a:ext uri="{FF2B5EF4-FFF2-40B4-BE49-F238E27FC236}">
                <a16:creationId xmlns:a16="http://schemas.microsoft.com/office/drawing/2014/main" id="{DE1C2203-53D3-A175-4AA2-E67E3E744194}"/>
              </a:ext>
            </a:extLst>
          </p:cNvPr>
          <p:cNvSpPr txBox="1">
            <a:spLocks/>
          </p:cNvSpPr>
          <p:nvPr/>
        </p:nvSpPr>
        <p:spPr>
          <a:xfrm>
            <a:off x="660400" y="3241676"/>
            <a:ext cx="2836562" cy="798512"/>
          </a:xfrm>
          <a:prstGeom prst="roundRect">
            <a:avLst/>
          </a:prstGeom>
          <a:solidFill>
            <a:schemeClr val="accent2"/>
          </a:solidFill>
          <a:ln/>
          <a:effectLst>
            <a:outerShdw blurRad="50800" dist="38100" dir="8100000" algn="tr" rotWithShape="0">
              <a:prstClr val="black">
                <a:alpha val="40000"/>
              </a:prstClr>
            </a:outerShdw>
          </a:effectLst>
        </p:spPr>
        <p:style>
          <a:lnRef idx="2">
            <a:schemeClr val="accent2"/>
          </a:lnRef>
          <a:fillRef idx="1">
            <a:schemeClr val="lt1"/>
          </a:fillRef>
          <a:effectRef idx="0">
            <a:schemeClr val="accent2"/>
          </a:effectRef>
          <a:fontRef idx="minor">
            <a:schemeClr val="dk1"/>
          </a:fontRef>
        </p:style>
        <p:txBody>
          <a:bodyPr>
            <a:noAutofit/>
          </a:bodyPr>
          <a:lstStyle>
            <a:defPPr>
              <a:defRPr lang="zh-CN"/>
            </a:defPPr>
            <a:lvl1pPr indent="0" algn="r">
              <a:lnSpc>
                <a:spcPct val="90000"/>
              </a:lnSpc>
              <a:spcBef>
                <a:spcPts val="1000"/>
              </a:spcBef>
              <a:buFont typeface="Arial" panose="020B0604020202020204" pitchFamily="34" charset="0"/>
              <a:buNone/>
              <a:defRPr kumimoji="1" sz="2400" b="1">
                <a:solidFill>
                  <a:schemeClr val="dk1"/>
                </a:solidFill>
                <a:cs typeface="+mn-ea"/>
              </a:defRPr>
            </a:lvl1pPr>
            <a:lvl2pPr marL="685800" indent="-228600">
              <a:lnSpc>
                <a:spcPct val="90000"/>
              </a:lnSpc>
              <a:spcBef>
                <a:spcPts val="500"/>
              </a:spcBef>
              <a:buFont typeface="Arial" panose="020B0604020202020204" pitchFamily="34" charset="0"/>
              <a:buChar char="•"/>
              <a:defRPr sz="1600">
                <a:solidFill>
                  <a:schemeClr val="dk1"/>
                </a:solidFill>
              </a:defRPr>
            </a:lvl2pPr>
            <a:lvl3pPr marL="1143000" indent="-228600">
              <a:lnSpc>
                <a:spcPct val="90000"/>
              </a:lnSpc>
              <a:spcBef>
                <a:spcPts val="500"/>
              </a:spcBef>
              <a:buFont typeface="Arial" panose="020B0604020202020204" pitchFamily="34" charset="0"/>
              <a:buChar char="•"/>
              <a:defRPr sz="1400">
                <a:solidFill>
                  <a:schemeClr val="dk1"/>
                </a:solidFill>
              </a:defRPr>
            </a:lvl3pPr>
            <a:lvl4pPr marL="1600200" indent="-228600">
              <a:lnSpc>
                <a:spcPct val="90000"/>
              </a:lnSpc>
              <a:spcBef>
                <a:spcPts val="500"/>
              </a:spcBef>
              <a:buFont typeface="Arial" panose="020B0604020202020204" pitchFamily="34" charset="0"/>
              <a:buChar char="•"/>
              <a:defRPr sz="1200">
                <a:solidFill>
                  <a:schemeClr val="dk1"/>
                </a:solidFill>
              </a:defRPr>
            </a:lvl4pPr>
            <a:lvl5pPr marL="2057400" indent="-228600">
              <a:lnSpc>
                <a:spcPct val="90000"/>
              </a:lnSpc>
              <a:spcBef>
                <a:spcPts val="500"/>
              </a:spcBef>
              <a:buFont typeface="Arial" panose="020B0604020202020204" pitchFamily="34" charset="0"/>
              <a:buChar char="•"/>
              <a:defRPr sz="1200">
                <a:solidFill>
                  <a:schemeClr val="dk1"/>
                </a:solidFill>
              </a:defRPr>
            </a:lvl5pPr>
            <a:lvl6pPr marL="2514600" indent="-228600">
              <a:lnSpc>
                <a:spcPct val="90000"/>
              </a:lnSpc>
              <a:spcBef>
                <a:spcPts val="500"/>
              </a:spcBef>
              <a:buFont typeface="Arial" panose="020B0604020202020204" pitchFamily="34" charset="0"/>
              <a:buChar char="•"/>
              <a:defRPr>
                <a:solidFill>
                  <a:schemeClr val="dk1"/>
                </a:solidFill>
              </a:defRPr>
            </a:lvl6pPr>
            <a:lvl7pPr marL="2971800" indent="-228600">
              <a:lnSpc>
                <a:spcPct val="90000"/>
              </a:lnSpc>
              <a:spcBef>
                <a:spcPts val="500"/>
              </a:spcBef>
              <a:buFont typeface="Arial" panose="020B0604020202020204" pitchFamily="34" charset="0"/>
              <a:buChar char="•"/>
              <a:defRPr>
                <a:solidFill>
                  <a:schemeClr val="dk1"/>
                </a:solidFill>
              </a:defRPr>
            </a:lvl7pPr>
            <a:lvl8pPr marL="3429000" indent="-228600">
              <a:lnSpc>
                <a:spcPct val="90000"/>
              </a:lnSpc>
              <a:spcBef>
                <a:spcPts val="500"/>
              </a:spcBef>
              <a:buFont typeface="Arial" panose="020B0604020202020204" pitchFamily="34" charset="0"/>
              <a:buChar char="•"/>
              <a:defRPr>
                <a:solidFill>
                  <a:schemeClr val="dk1"/>
                </a:solidFill>
              </a:defRPr>
            </a:lvl8pPr>
            <a:lvl9pPr marL="3886200" indent="-228600">
              <a:lnSpc>
                <a:spcPct val="90000"/>
              </a:lnSpc>
              <a:spcBef>
                <a:spcPts val="500"/>
              </a:spcBef>
              <a:buFont typeface="Arial" panose="020B0604020202020204" pitchFamily="34" charset="0"/>
              <a:buChar char="•"/>
              <a:defRPr>
                <a:solidFill>
                  <a:schemeClr val="dk1"/>
                </a:solidFill>
              </a:defRPr>
            </a:lvl9pPr>
          </a:lstStyle>
          <a:p>
            <a:r>
              <a:rPr lang="zh-TW" altLang="en-US" dirty="0">
                <a:sym typeface="+mn-lt"/>
              </a:rPr>
              <a:t>核銷所需文件</a:t>
            </a:r>
          </a:p>
        </p:txBody>
      </p:sp>
      <p:sp>
        <p:nvSpPr>
          <p:cNvPr id="10" name="Text Placeholder 1">
            <a:hlinkClick r:id="rId4" action="ppaction://hlinksldjump"/>
            <a:extLst>
              <a:ext uri="{FF2B5EF4-FFF2-40B4-BE49-F238E27FC236}">
                <a16:creationId xmlns:a16="http://schemas.microsoft.com/office/drawing/2014/main" id="{E76693C7-5FEC-2744-4A76-63DA9D2CAF7D}"/>
              </a:ext>
            </a:extLst>
          </p:cNvPr>
          <p:cNvSpPr txBox="1">
            <a:spLocks/>
          </p:cNvSpPr>
          <p:nvPr/>
        </p:nvSpPr>
        <p:spPr>
          <a:xfrm>
            <a:off x="660400" y="4112420"/>
            <a:ext cx="2836562" cy="798512"/>
          </a:xfrm>
          <a:prstGeom prst="roundRect">
            <a:avLst/>
          </a:prstGeom>
          <a:solidFill>
            <a:schemeClr val="accent6">
              <a:lumMod val="20000"/>
              <a:lumOff val="80000"/>
            </a:schemeClr>
          </a:solidFill>
          <a:ln>
            <a:solidFill>
              <a:schemeClr val="accent6">
                <a:lumMod val="20000"/>
                <a:lumOff val="80000"/>
              </a:schemeClr>
            </a:solidFill>
          </a:ln>
          <a:effectLst>
            <a:outerShdw blurRad="50800" dist="38100" dir="8100000" algn="tr" rotWithShape="0">
              <a:prstClr val="black">
                <a:alpha val="40000"/>
              </a:prstClr>
            </a:outerShdw>
          </a:effectLst>
        </p:spPr>
        <p:txBody>
          <a:bodyPr>
            <a:noAutofit/>
          </a:bodyPr>
          <a:lstStyle>
            <a:defPPr>
              <a:defRPr lang="zh-CN"/>
            </a:defPPr>
            <a:lvl1pPr indent="0" algn="r">
              <a:lnSpc>
                <a:spcPct val="90000"/>
              </a:lnSpc>
              <a:spcBef>
                <a:spcPts val="1000"/>
              </a:spcBef>
              <a:buFont typeface="Arial" panose="020B0604020202020204" pitchFamily="34" charset="0"/>
              <a:buNone/>
              <a:defRPr kumimoji="1" sz="2400" b="1">
                <a:solidFill>
                  <a:schemeClr val="accent6">
                    <a:lumMod val="75000"/>
                  </a:schemeClr>
                </a:solidFill>
                <a:cs typeface="+mn-ea"/>
              </a:defRPr>
            </a:lvl1pPr>
            <a:lvl2pPr marL="685800" indent="-228600">
              <a:lnSpc>
                <a:spcPct val="90000"/>
              </a:lnSpc>
              <a:spcBef>
                <a:spcPts val="500"/>
              </a:spcBef>
              <a:buFont typeface="Arial" panose="020B0604020202020204" pitchFamily="34" charset="0"/>
              <a:buChar char="•"/>
              <a:defRPr sz="1600"/>
            </a:lvl2pPr>
            <a:lvl3pPr marL="1143000" indent="-228600">
              <a:lnSpc>
                <a:spcPct val="90000"/>
              </a:lnSpc>
              <a:spcBef>
                <a:spcPts val="500"/>
              </a:spcBef>
              <a:buFont typeface="Arial" panose="020B0604020202020204" pitchFamily="34" charset="0"/>
              <a:buChar char="•"/>
              <a:defRPr sz="1400"/>
            </a:lvl3pPr>
            <a:lvl4pPr marL="1600200" indent="-228600">
              <a:lnSpc>
                <a:spcPct val="90000"/>
              </a:lnSpc>
              <a:spcBef>
                <a:spcPts val="500"/>
              </a:spcBef>
              <a:buFont typeface="Arial" panose="020B0604020202020204" pitchFamily="34" charset="0"/>
              <a:buChar char="•"/>
              <a:defRPr sz="1200"/>
            </a:lvl4pPr>
            <a:lvl5pPr marL="2057400" indent="-228600">
              <a:lnSpc>
                <a:spcPct val="90000"/>
              </a:lnSpc>
              <a:spcBef>
                <a:spcPts val="500"/>
              </a:spcBef>
              <a:buFont typeface="Arial" panose="020B0604020202020204" pitchFamily="34" charset="0"/>
              <a:buChar char="•"/>
              <a:defRPr sz="1200"/>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r>
              <a:rPr lang="zh-TW" altLang="en-US" dirty="0"/>
              <a:t>人員離職</a:t>
            </a:r>
            <a:endParaRPr lang="en-US" dirty="0"/>
          </a:p>
        </p:txBody>
      </p:sp>
      <p:sp>
        <p:nvSpPr>
          <p:cNvPr id="4" name="Text Placeholder 2">
            <a:extLst>
              <a:ext uri="{FF2B5EF4-FFF2-40B4-BE49-F238E27FC236}">
                <a16:creationId xmlns:a16="http://schemas.microsoft.com/office/drawing/2014/main" id="{1E769D80-36D5-3029-2A26-D5390929B93C}"/>
              </a:ext>
            </a:extLst>
          </p:cNvPr>
          <p:cNvSpPr txBox="1">
            <a:spLocks/>
          </p:cNvSpPr>
          <p:nvPr/>
        </p:nvSpPr>
        <p:spPr>
          <a:xfrm>
            <a:off x="3660555" y="1500188"/>
            <a:ext cx="7871045" cy="4633913"/>
          </a:xfrm>
          <a:custGeom>
            <a:avLst/>
            <a:gdLst>
              <a:gd name="connsiteX0" fmla="*/ 0 w 7871045"/>
              <a:gd name="connsiteY0" fmla="*/ 0 h 4633913"/>
              <a:gd name="connsiteX1" fmla="*/ 326086 w 7871045"/>
              <a:gd name="connsiteY1" fmla="*/ 0 h 4633913"/>
              <a:gd name="connsiteX2" fmla="*/ 967014 w 7871045"/>
              <a:gd name="connsiteY2" fmla="*/ 0 h 4633913"/>
              <a:gd name="connsiteX3" fmla="*/ 1529232 w 7871045"/>
              <a:gd name="connsiteY3" fmla="*/ 0 h 4633913"/>
              <a:gd name="connsiteX4" fmla="*/ 1934028 w 7871045"/>
              <a:gd name="connsiteY4" fmla="*/ 0 h 4633913"/>
              <a:gd name="connsiteX5" fmla="*/ 2338825 w 7871045"/>
              <a:gd name="connsiteY5" fmla="*/ 0 h 4633913"/>
              <a:gd name="connsiteX6" fmla="*/ 2743621 w 7871045"/>
              <a:gd name="connsiteY6" fmla="*/ 0 h 4633913"/>
              <a:gd name="connsiteX7" fmla="*/ 3305839 w 7871045"/>
              <a:gd name="connsiteY7" fmla="*/ 0 h 4633913"/>
              <a:gd name="connsiteX8" fmla="*/ 3631925 w 7871045"/>
              <a:gd name="connsiteY8" fmla="*/ 0 h 4633913"/>
              <a:gd name="connsiteX9" fmla="*/ 4194143 w 7871045"/>
              <a:gd name="connsiteY9" fmla="*/ 0 h 4633913"/>
              <a:gd name="connsiteX10" fmla="*/ 4677650 w 7871045"/>
              <a:gd name="connsiteY10" fmla="*/ 0 h 4633913"/>
              <a:gd name="connsiteX11" fmla="*/ 5003736 w 7871045"/>
              <a:gd name="connsiteY11" fmla="*/ 0 h 4633913"/>
              <a:gd name="connsiteX12" fmla="*/ 5487243 w 7871045"/>
              <a:gd name="connsiteY12" fmla="*/ 0 h 4633913"/>
              <a:gd name="connsiteX13" fmla="*/ 6206881 w 7871045"/>
              <a:gd name="connsiteY13" fmla="*/ 0 h 4633913"/>
              <a:gd name="connsiteX14" fmla="*/ 6690388 w 7871045"/>
              <a:gd name="connsiteY14" fmla="*/ 0 h 4633913"/>
              <a:gd name="connsiteX15" fmla="*/ 7331316 w 7871045"/>
              <a:gd name="connsiteY15" fmla="*/ 0 h 4633913"/>
              <a:gd name="connsiteX16" fmla="*/ 7871045 w 7871045"/>
              <a:gd name="connsiteY16" fmla="*/ 0 h 4633913"/>
              <a:gd name="connsiteX17" fmla="*/ 7871045 w 7871045"/>
              <a:gd name="connsiteY17" fmla="*/ 579239 h 4633913"/>
              <a:gd name="connsiteX18" fmla="*/ 7871045 w 7871045"/>
              <a:gd name="connsiteY18" fmla="*/ 1019461 h 4633913"/>
              <a:gd name="connsiteX19" fmla="*/ 7871045 w 7871045"/>
              <a:gd name="connsiteY19" fmla="*/ 1598700 h 4633913"/>
              <a:gd name="connsiteX20" fmla="*/ 7871045 w 7871045"/>
              <a:gd name="connsiteY20" fmla="*/ 2270617 h 4633913"/>
              <a:gd name="connsiteX21" fmla="*/ 7871045 w 7871045"/>
              <a:gd name="connsiteY21" fmla="*/ 2803517 h 4633913"/>
              <a:gd name="connsiteX22" fmla="*/ 7871045 w 7871045"/>
              <a:gd name="connsiteY22" fmla="*/ 3429096 h 4633913"/>
              <a:gd name="connsiteX23" fmla="*/ 7871045 w 7871045"/>
              <a:gd name="connsiteY23" fmla="*/ 4008335 h 4633913"/>
              <a:gd name="connsiteX24" fmla="*/ 7871045 w 7871045"/>
              <a:gd name="connsiteY24" fmla="*/ 4633913 h 4633913"/>
              <a:gd name="connsiteX25" fmla="*/ 7387538 w 7871045"/>
              <a:gd name="connsiteY25" fmla="*/ 4633913 h 4633913"/>
              <a:gd name="connsiteX26" fmla="*/ 6982741 w 7871045"/>
              <a:gd name="connsiteY26" fmla="*/ 4633913 h 4633913"/>
              <a:gd name="connsiteX27" fmla="*/ 6656655 w 7871045"/>
              <a:gd name="connsiteY27" fmla="*/ 4633913 h 4633913"/>
              <a:gd name="connsiteX28" fmla="*/ 5937017 w 7871045"/>
              <a:gd name="connsiteY28" fmla="*/ 4633913 h 4633913"/>
              <a:gd name="connsiteX29" fmla="*/ 5532220 w 7871045"/>
              <a:gd name="connsiteY29" fmla="*/ 4633913 h 4633913"/>
              <a:gd name="connsiteX30" fmla="*/ 4812582 w 7871045"/>
              <a:gd name="connsiteY30" fmla="*/ 4633913 h 4633913"/>
              <a:gd name="connsiteX31" fmla="*/ 4407785 w 7871045"/>
              <a:gd name="connsiteY31" fmla="*/ 4633913 h 4633913"/>
              <a:gd name="connsiteX32" fmla="*/ 3688147 w 7871045"/>
              <a:gd name="connsiteY32" fmla="*/ 4633913 h 4633913"/>
              <a:gd name="connsiteX33" fmla="*/ 3204640 w 7871045"/>
              <a:gd name="connsiteY33" fmla="*/ 4633913 h 4633913"/>
              <a:gd name="connsiteX34" fmla="*/ 2642422 w 7871045"/>
              <a:gd name="connsiteY34" fmla="*/ 4633913 h 4633913"/>
              <a:gd name="connsiteX35" fmla="*/ 1922784 w 7871045"/>
              <a:gd name="connsiteY35" fmla="*/ 4633913 h 4633913"/>
              <a:gd name="connsiteX36" fmla="*/ 1517987 w 7871045"/>
              <a:gd name="connsiteY36" fmla="*/ 4633913 h 4633913"/>
              <a:gd name="connsiteX37" fmla="*/ 955770 w 7871045"/>
              <a:gd name="connsiteY37" fmla="*/ 4633913 h 4633913"/>
              <a:gd name="connsiteX38" fmla="*/ 0 w 7871045"/>
              <a:gd name="connsiteY38" fmla="*/ 4633913 h 4633913"/>
              <a:gd name="connsiteX39" fmla="*/ 0 w 7871045"/>
              <a:gd name="connsiteY39" fmla="*/ 4008335 h 4633913"/>
              <a:gd name="connsiteX40" fmla="*/ 0 w 7871045"/>
              <a:gd name="connsiteY40" fmla="*/ 3382756 h 4633913"/>
              <a:gd name="connsiteX41" fmla="*/ 0 w 7871045"/>
              <a:gd name="connsiteY41" fmla="*/ 2896196 h 4633913"/>
              <a:gd name="connsiteX42" fmla="*/ 0 w 7871045"/>
              <a:gd name="connsiteY42" fmla="*/ 2455974 h 4633913"/>
              <a:gd name="connsiteX43" fmla="*/ 0 w 7871045"/>
              <a:gd name="connsiteY43" fmla="*/ 1969413 h 4633913"/>
              <a:gd name="connsiteX44" fmla="*/ 0 w 7871045"/>
              <a:gd name="connsiteY44" fmla="*/ 1482852 h 4633913"/>
              <a:gd name="connsiteX45" fmla="*/ 0 w 7871045"/>
              <a:gd name="connsiteY45" fmla="*/ 857274 h 4633913"/>
              <a:gd name="connsiteX46" fmla="*/ 0 w 7871045"/>
              <a:gd name="connsiteY46" fmla="*/ 0 h 46339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7871045" h="4633913" fill="none" extrusionOk="0">
                <a:moveTo>
                  <a:pt x="0" y="0"/>
                </a:moveTo>
                <a:cubicBezTo>
                  <a:pt x="123653" y="-29867"/>
                  <a:pt x="167895" y="33143"/>
                  <a:pt x="326086" y="0"/>
                </a:cubicBezTo>
                <a:cubicBezTo>
                  <a:pt x="484277" y="-33143"/>
                  <a:pt x="725792" y="5347"/>
                  <a:pt x="967014" y="0"/>
                </a:cubicBezTo>
                <a:cubicBezTo>
                  <a:pt x="1208236" y="-5347"/>
                  <a:pt x="1376637" y="11771"/>
                  <a:pt x="1529232" y="0"/>
                </a:cubicBezTo>
                <a:cubicBezTo>
                  <a:pt x="1681827" y="-11771"/>
                  <a:pt x="1784147" y="2156"/>
                  <a:pt x="1934028" y="0"/>
                </a:cubicBezTo>
                <a:cubicBezTo>
                  <a:pt x="2083909" y="-2156"/>
                  <a:pt x="2156837" y="16168"/>
                  <a:pt x="2338825" y="0"/>
                </a:cubicBezTo>
                <a:cubicBezTo>
                  <a:pt x="2520813" y="-16168"/>
                  <a:pt x="2551084" y="46601"/>
                  <a:pt x="2743621" y="0"/>
                </a:cubicBezTo>
                <a:cubicBezTo>
                  <a:pt x="2936158" y="-46601"/>
                  <a:pt x="3158589" y="18712"/>
                  <a:pt x="3305839" y="0"/>
                </a:cubicBezTo>
                <a:cubicBezTo>
                  <a:pt x="3453089" y="-18712"/>
                  <a:pt x="3499311" y="34383"/>
                  <a:pt x="3631925" y="0"/>
                </a:cubicBezTo>
                <a:cubicBezTo>
                  <a:pt x="3764539" y="-34383"/>
                  <a:pt x="3995429" y="6235"/>
                  <a:pt x="4194143" y="0"/>
                </a:cubicBezTo>
                <a:cubicBezTo>
                  <a:pt x="4392857" y="-6235"/>
                  <a:pt x="4451430" y="19096"/>
                  <a:pt x="4677650" y="0"/>
                </a:cubicBezTo>
                <a:cubicBezTo>
                  <a:pt x="4903870" y="-19096"/>
                  <a:pt x="4869936" y="25392"/>
                  <a:pt x="5003736" y="0"/>
                </a:cubicBezTo>
                <a:cubicBezTo>
                  <a:pt x="5137536" y="-25392"/>
                  <a:pt x="5310949" y="47993"/>
                  <a:pt x="5487243" y="0"/>
                </a:cubicBezTo>
                <a:cubicBezTo>
                  <a:pt x="5663537" y="-47993"/>
                  <a:pt x="6041632" y="35838"/>
                  <a:pt x="6206881" y="0"/>
                </a:cubicBezTo>
                <a:cubicBezTo>
                  <a:pt x="6372130" y="-35838"/>
                  <a:pt x="6520001" y="43174"/>
                  <a:pt x="6690388" y="0"/>
                </a:cubicBezTo>
                <a:cubicBezTo>
                  <a:pt x="6860775" y="-43174"/>
                  <a:pt x="7173404" y="60206"/>
                  <a:pt x="7331316" y="0"/>
                </a:cubicBezTo>
                <a:cubicBezTo>
                  <a:pt x="7489228" y="-60206"/>
                  <a:pt x="7605599" y="2126"/>
                  <a:pt x="7871045" y="0"/>
                </a:cubicBezTo>
                <a:cubicBezTo>
                  <a:pt x="7922751" y="237648"/>
                  <a:pt x="7811727" y="437669"/>
                  <a:pt x="7871045" y="579239"/>
                </a:cubicBezTo>
                <a:cubicBezTo>
                  <a:pt x="7930363" y="720809"/>
                  <a:pt x="7864529" y="839525"/>
                  <a:pt x="7871045" y="1019461"/>
                </a:cubicBezTo>
                <a:cubicBezTo>
                  <a:pt x="7877561" y="1199397"/>
                  <a:pt x="7802656" y="1314308"/>
                  <a:pt x="7871045" y="1598700"/>
                </a:cubicBezTo>
                <a:cubicBezTo>
                  <a:pt x="7939434" y="1883092"/>
                  <a:pt x="7803071" y="1976685"/>
                  <a:pt x="7871045" y="2270617"/>
                </a:cubicBezTo>
                <a:cubicBezTo>
                  <a:pt x="7939019" y="2564549"/>
                  <a:pt x="7824967" y="2645283"/>
                  <a:pt x="7871045" y="2803517"/>
                </a:cubicBezTo>
                <a:cubicBezTo>
                  <a:pt x="7917123" y="2961751"/>
                  <a:pt x="7862982" y="3265802"/>
                  <a:pt x="7871045" y="3429096"/>
                </a:cubicBezTo>
                <a:cubicBezTo>
                  <a:pt x="7879108" y="3592390"/>
                  <a:pt x="7865464" y="3721294"/>
                  <a:pt x="7871045" y="4008335"/>
                </a:cubicBezTo>
                <a:cubicBezTo>
                  <a:pt x="7876626" y="4295376"/>
                  <a:pt x="7813436" y="4481985"/>
                  <a:pt x="7871045" y="4633913"/>
                </a:cubicBezTo>
                <a:cubicBezTo>
                  <a:pt x="7681819" y="4646780"/>
                  <a:pt x="7588033" y="4619750"/>
                  <a:pt x="7387538" y="4633913"/>
                </a:cubicBezTo>
                <a:cubicBezTo>
                  <a:pt x="7187043" y="4648076"/>
                  <a:pt x="7102993" y="4593881"/>
                  <a:pt x="6982741" y="4633913"/>
                </a:cubicBezTo>
                <a:cubicBezTo>
                  <a:pt x="6862489" y="4673945"/>
                  <a:pt x="6737872" y="4600876"/>
                  <a:pt x="6656655" y="4633913"/>
                </a:cubicBezTo>
                <a:cubicBezTo>
                  <a:pt x="6575438" y="4666950"/>
                  <a:pt x="6259868" y="4595914"/>
                  <a:pt x="5937017" y="4633913"/>
                </a:cubicBezTo>
                <a:cubicBezTo>
                  <a:pt x="5614166" y="4671912"/>
                  <a:pt x="5726845" y="4606390"/>
                  <a:pt x="5532220" y="4633913"/>
                </a:cubicBezTo>
                <a:cubicBezTo>
                  <a:pt x="5337595" y="4661436"/>
                  <a:pt x="5046855" y="4597508"/>
                  <a:pt x="4812582" y="4633913"/>
                </a:cubicBezTo>
                <a:cubicBezTo>
                  <a:pt x="4578309" y="4670318"/>
                  <a:pt x="4533679" y="4591819"/>
                  <a:pt x="4407785" y="4633913"/>
                </a:cubicBezTo>
                <a:cubicBezTo>
                  <a:pt x="4281891" y="4676007"/>
                  <a:pt x="3836342" y="4572524"/>
                  <a:pt x="3688147" y="4633913"/>
                </a:cubicBezTo>
                <a:cubicBezTo>
                  <a:pt x="3539952" y="4695302"/>
                  <a:pt x="3440761" y="4633059"/>
                  <a:pt x="3204640" y="4633913"/>
                </a:cubicBezTo>
                <a:cubicBezTo>
                  <a:pt x="2968519" y="4634767"/>
                  <a:pt x="2762886" y="4602952"/>
                  <a:pt x="2642422" y="4633913"/>
                </a:cubicBezTo>
                <a:cubicBezTo>
                  <a:pt x="2521958" y="4664874"/>
                  <a:pt x="2148288" y="4561971"/>
                  <a:pt x="1922784" y="4633913"/>
                </a:cubicBezTo>
                <a:cubicBezTo>
                  <a:pt x="1697280" y="4705855"/>
                  <a:pt x="1611673" y="4618511"/>
                  <a:pt x="1517987" y="4633913"/>
                </a:cubicBezTo>
                <a:cubicBezTo>
                  <a:pt x="1424301" y="4649315"/>
                  <a:pt x="1214937" y="4567956"/>
                  <a:pt x="955770" y="4633913"/>
                </a:cubicBezTo>
                <a:cubicBezTo>
                  <a:pt x="696603" y="4699870"/>
                  <a:pt x="339907" y="4528180"/>
                  <a:pt x="0" y="4633913"/>
                </a:cubicBezTo>
                <a:cubicBezTo>
                  <a:pt x="-41043" y="4398829"/>
                  <a:pt x="74680" y="4187407"/>
                  <a:pt x="0" y="4008335"/>
                </a:cubicBezTo>
                <a:cubicBezTo>
                  <a:pt x="-74680" y="3829263"/>
                  <a:pt x="41774" y="3635246"/>
                  <a:pt x="0" y="3382756"/>
                </a:cubicBezTo>
                <a:cubicBezTo>
                  <a:pt x="-41774" y="3130266"/>
                  <a:pt x="10115" y="3055061"/>
                  <a:pt x="0" y="2896196"/>
                </a:cubicBezTo>
                <a:cubicBezTo>
                  <a:pt x="-10115" y="2737331"/>
                  <a:pt x="4233" y="2592575"/>
                  <a:pt x="0" y="2455974"/>
                </a:cubicBezTo>
                <a:cubicBezTo>
                  <a:pt x="-4233" y="2319373"/>
                  <a:pt x="55775" y="2086252"/>
                  <a:pt x="0" y="1969413"/>
                </a:cubicBezTo>
                <a:cubicBezTo>
                  <a:pt x="-55775" y="1852574"/>
                  <a:pt x="9972" y="1686394"/>
                  <a:pt x="0" y="1482852"/>
                </a:cubicBezTo>
                <a:cubicBezTo>
                  <a:pt x="-9972" y="1279310"/>
                  <a:pt x="61537" y="1085443"/>
                  <a:pt x="0" y="857274"/>
                </a:cubicBezTo>
                <a:cubicBezTo>
                  <a:pt x="-61537" y="629105"/>
                  <a:pt x="94836" y="309853"/>
                  <a:pt x="0" y="0"/>
                </a:cubicBezTo>
                <a:close/>
              </a:path>
              <a:path w="7871045" h="4633913" stroke="0" extrusionOk="0">
                <a:moveTo>
                  <a:pt x="0" y="0"/>
                </a:moveTo>
                <a:cubicBezTo>
                  <a:pt x="168133" y="-40368"/>
                  <a:pt x="262359" y="33426"/>
                  <a:pt x="404797" y="0"/>
                </a:cubicBezTo>
                <a:cubicBezTo>
                  <a:pt x="547235" y="-33426"/>
                  <a:pt x="845106" y="2802"/>
                  <a:pt x="967014" y="0"/>
                </a:cubicBezTo>
                <a:cubicBezTo>
                  <a:pt x="1088922" y="-2802"/>
                  <a:pt x="1216336" y="11577"/>
                  <a:pt x="1371811" y="0"/>
                </a:cubicBezTo>
                <a:cubicBezTo>
                  <a:pt x="1527286" y="-11577"/>
                  <a:pt x="1548524" y="27418"/>
                  <a:pt x="1697897" y="0"/>
                </a:cubicBezTo>
                <a:cubicBezTo>
                  <a:pt x="1847270" y="-27418"/>
                  <a:pt x="2096908" y="11187"/>
                  <a:pt x="2260114" y="0"/>
                </a:cubicBezTo>
                <a:cubicBezTo>
                  <a:pt x="2423320" y="-11187"/>
                  <a:pt x="2706890" y="33476"/>
                  <a:pt x="2822332" y="0"/>
                </a:cubicBezTo>
                <a:cubicBezTo>
                  <a:pt x="2937774" y="-33476"/>
                  <a:pt x="3305803" y="73300"/>
                  <a:pt x="3463260" y="0"/>
                </a:cubicBezTo>
                <a:cubicBezTo>
                  <a:pt x="3620717" y="-73300"/>
                  <a:pt x="3705838" y="9361"/>
                  <a:pt x="3868056" y="0"/>
                </a:cubicBezTo>
                <a:cubicBezTo>
                  <a:pt x="4030274" y="-9361"/>
                  <a:pt x="4283313" y="68290"/>
                  <a:pt x="4587695" y="0"/>
                </a:cubicBezTo>
                <a:cubicBezTo>
                  <a:pt x="4892077" y="-68290"/>
                  <a:pt x="4875405" y="23182"/>
                  <a:pt x="5149912" y="0"/>
                </a:cubicBezTo>
                <a:cubicBezTo>
                  <a:pt x="5424419" y="-23182"/>
                  <a:pt x="5514800" y="32378"/>
                  <a:pt x="5869551" y="0"/>
                </a:cubicBezTo>
                <a:cubicBezTo>
                  <a:pt x="6224302" y="-32378"/>
                  <a:pt x="6098629" y="14484"/>
                  <a:pt x="6195637" y="0"/>
                </a:cubicBezTo>
                <a:cubicBezTo>
                  <a:pt x="6292645" y="-14484"/>
                  <a:pt x="6577535" y="52880"/>
                  <a:pt x="6915275" y="0"/>
                </a:cubicBezTo>
                <a:cubicBezTo>
                  <a:pt x="7253015" y="-52880"/>
                  <a:pt x="7590844" y="27000"/>
                  <a:pt x="7871045" y="0"/>
                </a:cubicBezTo>
                <a:cubicBezTo>
                  <a:pt x="7920923" y="182534"/>
                  <a:pt x="7859642" y="378682"/>
                  <a:pt x="7871045" y="486561"/>
                </a:cubicBezTo>
                <a:cubicBezTo>
                  <a:pt x="7882448" y="594440"/>
                  <a:pt x="7862160" y="850552"/>
                  <a:pt x="7871045" y="1019461"/>
                </a:cubicBezTo>
                <a:cubicBezTo>
                  <a:pt x="7879930" y="1188370"/>
                  <a:pt x="7859895" y="1293348"/>
                  <a:pt x="7871045" y="1506022"/>
                </a:cubicBezTo>
                <a:cubicBezTo>
                  <a:pt x="7882195" y="1718696"/>
                  <a:pt x="7825466" y="1889121"/>
                  <a:pt x="7871045" y="1992583"/>
                </a:cubicBezTo>
                <a:cubicBezTo>
                  <a:pt x="7916624" y="2096045"/>
                  <a:pt x="7854312" y="2352177"/>
                  <a:pt x="7871045" y="2664500"/>
                </a:cubicBezTo>
                <a:cubicBezTo>
                  <a:pt x="7887778" y="2976823"/>
                  <a:pt x="7855759" y="3069626"/>
                  <a:pt x="7871045" y="3336417"/>
                </a:cubicBezTo>
                <a:cubicBezTo>
                  <a:pt x="7886331" y="3603208"/>
                  <a:pt x="7865757" y="3670571"/>
                  <a:pt x="7871045" y="3776639"/>
                </a:cubicBezTo>
                <a:cubicBezTo>
                  <a:pt x="7876333" y="3882707"/>
                  <a:pt x="7789473" y="4276739"/>
                  <a:pt x="7871045" y="4633913"/>
                </a:cubicBezTo>
                <a:cubicBezTo>
                  <a:pt x="7745780" y="4663000"/>
                  <a:pt x="7508010" y="4595397"/>
                  <a:pt x="7308828" y="4633913"/>
                </a:cubicBezTo>
                <a:cubicBezTo>
                  <a:pt x="7109646" y="4672429"/>
                  <a:pt x="7066782" y="4633281"/>
                  <a:pt x="6904031" y="4633913"/>
                </a:cubicBezTo>
                <a:cubicBezTo>
                  <a:pt x="6741280" y="4634545"/>
                  <a:pt x="6574316" y="4628433"/>
                  <a:pt x="6263103" y="4633913"/>
                </a:cubicBezTo>
                <a:cubicBezTo>
                  <a:pt x="5951890" y="4639393"/>
                  <a:pt x="5998862" y="4611927"/>
                  <a:pt x="5779596" y="4633913"/>
                </a:cubicBezTo>
                <a:cubicBezTo>
                  <a:pt x="5560330" y="4655899"/>
                  <a:pt x="5550819" y="4624485"/>
                  <a:pt x="5374799" y="4633913"/>
                </a:cubicBezTo>
                <a:cubicBezTo>
                  <a:pt x="5198779" y="4643341"/>
                  <a:pt x="5090737" y="4585332"/>
                  <a:pt x="4812582" y="4633913"/>
                </a:cubicBezTo>
                <a:cubicBezTo>
                  <a:pt x="4534427" y="4682494"/>
                  <a:pt x="4440491" y="4600210"/>
                  <a:pt x="4171654" y="4633913"/>
                </a:cubicBezTo>
                <a:cubicBezTo>
                  <a:pt x="3902817" y="4667616"/>
                  <a:pt x="3914405" y="4628558"/>
                  <a:pt x="3688147" y="4633913"/>
                </a:cubicBezTo>
                <a:cubicBezTo>
                  <a:pt x="3461889" y="4639268"/>
                  <a:pt x="3439928" y="4633069"/>
                  <a:pt x="3204640" y="4633913"/>
                </a:cubicBezTo>
                <a:cubicBezTo>
                  <a:pt x="2969352" y="4634757"/>
                  <a:pt x="2962033" y="4594792"/>
                  <a:pt x="2721133" y="4633913"/>
                </a:cubicBezTo>
                <a:cubicBezTo>
                  <a:pt x="2480233" y="4673034"/>
                  <a:pt x="2479073" y="4589562"/>
                  <a:pt x="2316336" y="4633913"/>
                </a:cubicBezTo>
                <a:cubicBezTo>
                  <a:pt x="2153599" y="4678264"/>
                  <a:pt x="1891859" y="4616501"/>
                  <a:pt x="1596698" y="4633913"/>
                </a:cubicBezTo>
                <a:cubicBezTo>
                  <a:pt x="1301537" y="4651325"/>
                  <a:pt x="1313915" y="4612924"/>
                  <a:pt x="1034480" y="4633913"/>
                </a:cubicBezTo>
                <a:cubicBezTo>
                  <a:pt x="755045" y="4654902"/>
                  <a:pt x="863786" y="4604953"/>
                  <a:pt x="708394" y="4633913"/>
                </a:cubicBezTo>
                <a:cubicBezTo>
                  <a:pt x="553002" y="4662873"/>
                  <a:pt x="217387" y="4549357"/>
                  <a:pt x="0" y="4633913"/>
                </a:cubicBezTo>
                <a:cubicBezTo>
                  <a:pt x="-36205" y="4367635"/>
                  <a:pt x="64089" y="4163486"/>
                  <a:pt x="0" y="4008335"/>
                </a:cubicBezTo>
                <a:cubicBezTo>
                  <a:pt x="-64089" y="3853184"/>
                  <a:pt x="53066" y="3690924"/>
                  <a:pt x="0" y="3382756"/>
                </a:cubicBezTo>
                <a:cubicBezTo>
                  <a:pt x="-53066" y="3074588"/>
                  <a:pt x="45952" y="2938968"/>
                  <a:pt x="0" y="2757178"/>
                </a:cubicBezTo>
                <a:cubicBezTo>
                  <a:pt x="-45952" y="2575388"/>
                  <a:pt x="51652" y="2426882"/>
                  <a:pt x="0" y="2177939"/>
                </a:cubicBezTo>
                <a:cubicBezTo>
                  <a:pt x="-51652" y="1928996"/>
                  <a:pt x="3670" y="1797154"/>
                  <a:pt x="0" y="1645039"/>
                </a:cubicBezTo>
                <a:cubicBezTo>
                  <a:pt x="-3670" y="1492924"/>
                  <a:pt x="55822" y="1165009"/>
                  <a:pt x="0" y="973122"/>
                </a:cubicBezTo>
                <a:cubicBezTo>
                  <a:pt x="-55822" y="781235"/>
                  <a:pt x="53196" y="334798"/>
                  <a:pt x="0" y="0"/>
                </a:cubicBezTo>
                <a:close/>
              </a:path>
            </a:pathLst>
          </a:custGeom>
          <a:solidFill>
            <a:schemeClr val="bg1">
              <a:lumMod val="95000"/>
            </a:schemeClr>
          </a:solidFill>
          <a:ln w="57150">
            <a:solidFill>
              <a:schemeClr val="tx1"/>
            </a:solidFill>
            <a:extLst>
              <a:ext uri="{C807C97D-BFC1-408E-A445-0C87EB9F89A2}">
                <ask:lineSketchStyleProps xmlns:ask="http://schemas.microsoft.com/office/drawing/2018/sketchyshapes" sd="3223621313">
                  <a:prstGeom prst="rect">
                    <a:avLst/>
                  </a:prstGeom>
                  <ask:type>
                    <ask:lineSketchScribble/>
                  </ask:type>
                </ask:lineSketchStyleProps>
              </a:ext>
            </a:extLst>
          </a:ln>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1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2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50000"/>
              </a:lnSpc>
              <a:buFont typeface="Arial" panose="020B0604020202020204" pitchFamily="34" charset="0"/>
              <a:buNone/>
            </a:pPr>
            <a:r>
              <a:rPr lang="zh-TW" altLang="en-US" sz="2400" b="1" dirty="0">
                <a:solidFill>
                  <a:schemeClr val="accent3">
                    <a:lumMod val="75000"/>
                  </a:schemeClr>
                </a:solidFill>
                <a:latin typeface="微軟正黑體" panose="020B0604030504040204" pitchFamily="34" charset="-120"/>
                <a:ea typeface="微軟正黑體" panose="020B0604030504040204" pitchFamily="34" charset="-120"/>
              </a:rPr>
              <a:t>何時需要支付補充保費？</a:t>
            </a:r>
            <a:endParaRPr lang="en-US" altLang="zh-TW" sz="2400" b="1" dirty="0">
              <a:solidFill>
                <a:schemeClr val="accent3">
                  <a:lumMod val="75000"/>
                </a:schemeClr>
              </a:solidFill>
              <a:latin typeface="微軟正黑體" panose="020B0604030504040204" pitchFamily="34" charset="-120"/>
              <a:ea typeface="微軟正黑體" panose="020B0604030504040204" pitchFamily="34" charset="-120"/>
            </a:endParaRPr>
          </a:p>
          <a:p>
            <a:pPr marL="0" indent="0">
              <a:lnSpc>
                <a:spcPct val="150000"/>
              </a:lnSpc>
              <a:buFont typeface="Arial" panose="020B0604020202020204" pitchFamily="34" charset="0"/>
              <a:buNone/>
            </a:pPr>
            <a:endParaRPr lang="en-US" altLang="zh-TW" sz="2400" b="1" dirty="0">
              <a:solidFill>
                <a:schemeClr val="accent3">
                  <a:lumMod val="75000"/>
                </a:schemeClr>
              </a:solidFill>
              <a:latin typeface="微軟正黑體" panose="020B0604030504040204" pitchFamily="34" charset="-120"/>
              <a:ea typeface="微軟正黑體" panose="020B0604030504040204" pitchFamily="34" charset="-120"/>
            </a:endParaRPr>
          </a:p>
          <a:p>
            <a:pPr marL="0" indent="0">
              <a:lnSpc>
                <a:spcPct val="150000"/>
              </a:lnSpc>
              <a:buFont typeface="Arial" panose="020B0604020202020204" pitchFamily="34" charset="0"/>
              <a:buNone/>
            </a:pPr>
            <a:endParaRPr lang="en-US" altLang="zh-TW" sz="2800" b="1" dirty="0">
              <a:solidFill>
                <a:schemeClr val="accent3">
                  <a:lumMod val="75000"/>
                </a:schemeClr>
              </a:solidFill>
              <a:latin typeface="微軟正黑體" panose="020B0604030504040204" pitchFamily="34" charset="-120"/>
              <a:ea typeface="微軟正黑體" panose="020B0604030504040204" pitchFamily="34" charset="-120"/>
            </a:endParaRPr>
          </a:p>
        </p:txBody>
      </p:sp>
      <p:graphicFrame>
        <p:nvGraphicFramePr>
          <p:cNvPr id="21" name="資料庫圖表 20">
            <a:extLst>
              <a:ext uri="{FF2B5EF4-FFF2-40B4-BE49-F238E27FC236}">
                <a16:creationId xmlns:a16="http://schemas.microsoft.com/office/drawing/2014/main" id="{37C1A679-1036-2F6C-0F40-E46889035A8C}"/>
              </a:ext>
            </a:extLst>
          </p:cNvPr>
          <p:cNvGraphicFramePr/>
          <p:nvPr>
            <p:extLst>
              <p:ext uri="{D42A27DB-BD31-4B8C-83A1-F6EECF244321}">
                <p14:modId xmlns:p14="http://schemas.microsoft.com/office/powerpoint/2010/main" val="2646231338"/>
              </p:ext>
            </p:extLst>
          </p:nvPr>
        </p:nvGraphicFramePr>
        <p:xfrm>
          <a:off x="3820628" y="2205969"/>
          <a:ext cx="7550897" cy="3652384"/>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spTree>
    <p:extLst>
      <p:ext uri="{BB962C8B-B14F-4D97-AF65-F5344CB8AC3E}">
        <p14:creationId xmlns:p14="http://schemas.microsoft.com/office/powerpoint/2010/main" val="78537612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54BBEA6C-3079-3A63-AB42-E0C0648B49CC}"/>
              </a:ext>
            </a:extLst>
          </p:cNvPr>
          <p:cNvSpPr>
            <a:spLocks noGrp="1"/>
          </p:cNvSpPr>
          <p:nvPr>
            <p:ph type="title"/>
          </p:nvPr>
        </p:nvSpPr>
        <p:spPr/>
        <p:txBody>
          <a:bodyPr/>
          <a:lstStyle/>
          <a:p>
            <a:r>
              <a:rPr lang="zh-TW" altLang="en-US" dirty="0"/>
              <a:t>一般案標準作業流程</a:t>
            </a:r>
            <a:r>
              <a:rPr lang="en-US" altLang="zh-TW" dirty="0"/>
              <a:t>-</a:t>
            </a:r>
            <a:r>
              <a:rPr lang="zh-TW" altLang="en-US" dirty="0"/>
              <a:t>人員篇</a:t>
            </a:r>
          </a:p>
        </p:txBody>
      </p:sp>
      <p:sp>
        <p:nvSpPr>
          <p:cNvPr id="3" name="投影片編號版面配置區 2">
            <a:extLst>
              <a:ext uri="{FF2B5EF4-FFF2-40B4-BE49-F238E27FC236}">
                <a16:creationId xmlns:a16="http://schemas.microsoft.com/office/drawing/2014/main" id="{39309574-70FF-0975-D1E1-F61FADAE158E}"/>
              </a:ext>
            </a:extLst>
          </p:cNvPr>
          <p:cNvSpPr>
            <a:spLocks noGrp="1"/>
          </p:cNvSpPr>
          <p:nvPr>
            <p:ph type="sldNum" sz="quarter" idx="12"/>
          </p:nvPr>
        </p:nvSpPr>
        <p:spPr/>
        <p:txBody>
          <a:bodyPr/>
          <a:lstStyle/>
          <a:p>
            <a:fld id="{7F65B630-C7FF-41C0-9923-C5E5E29EED81}" type="slidenum">
              <a:rPr lang="zh-CN" altLang="en-US" smtClean="0"/>
              <a:t>21</a:t>
            </a:fld>
            <a:endParaRPr lang="zh-CN" altLang="en-US"/>
          </a:p>
        </p:txBody>
      </p:sp>
      <p:sp>
        <p:nvSpPr>
          <p:cNvPr id="5" name="Text Placeholder 1">
            <a:hlinkClick r:id="rId2" action="ppaction://hlinksldjump"/>
            <a:extLst>
              <a:ext uri="{FF2B5EF4-FFF2-40B4-BE49-F238E27FC236}">
                <a16:creationId xmlns:a16="http://schemas.microsoft.com/office/drawing/2014/main" id="{F860A0F1-6D08-3425-BCAF-81D77E310A96}"/>
              </a:ext>
            </a:extLst>
          </p:cNvPr>
          <p:cNvSpPr txBox="1">
            <a:spLocks/>
          </p:cNvSpPr>
          <p:nvPr/>
        </p:nvSpPr>
        <p:spPr>
          <a:xfrm>
            <a:off x="660400" y="1500188"/>
            <a:ext cx="2836562" cy="798512"/>
          </a:xfrm>
          <a:prstGeom prst="roundRect">
            <a:avLst/>
          </a:prstGeom>
          <a:solidFill>
            <a:schemeClr val="accent6">
              <a:lumMod val="20000"/>
              <a:lumOff val="80000"/>
            </a:schemeClr>
          </a:solidFill>
          <a:ln>
            <a:solidFill>
              <a:schemeClr val="accent6">
                <a:lumMod val="20000"/>
                <a:lumOff val="80000"/>
              </a:schemeClr>
            </a:solidFill>
          </a:ln>
          <a:effectLst>
            <a:outerShdw blurRad="50800" dist="38100" dir="8100000" algn="tr" rotWithShape="0">
              <a:prstClr val="black">
                <a:alpha val="40000"/>
              </a:prstClr>
            </a:outerShdw>
          </a:effectLst>
        </p:spPr>
        <p:txBody>
          <a:bodyPr>
            <a:noAutofit/>
          </a:bodyPr>
          <a:lstStyle>
            <a:defPPr>
              <a:defRPr lang="zh-CN"/>
            </a:defPPr>
            <a:lvl1pPr indent="0" algn="r">
              <a:lnSpc>
                <a:spcPct val="90000"/>
              </a:lnSpc>
              <a:spcBef>
                <a:spcPts val="1000"/>
              </a:spcBef>
              <a:buFont typeface="Arial" panose="020B0604020202020204" pitchFamily="34" charset="0"/>
              <a:buNone/>
              <a:defRPr kumimoji="1" sz="2400" b="1">
                <a:solidFill>
                  <a:schemeClr val="accent6">
                    <a:lumMod val="75000"/>
                  </a:schemeClr>
                </a:solidFill>
                <a:cs typeface="+mn-ea"/>
              </a:defRPr>
            </a:lvl1pPr>
            <a:lvl2pPr marL="685800" indent="-228600">
              <a:lnSpc>
                <a:spcPct val="90000"/>
              </a:lnSpc>
              <a:spcBef>
                <a:spcPts val="500"/>
              </a:spcBef>
              <a:buFont typeface="Arial" panose="020B0604020202020204" pitchFamily="34" charset="0"/>
              <a:buChar char="•"/>
              <a:defRPr sz="1600">
                <a:solidFill>
                  <a:schemeClr val="tx1"/>
                </a:solidFill>
              </a:defRPr>
            </a:lvl2pPr>
            <a:lvl3pPr marL="1143000" indent="-228600">
              <a:lnSpc>
                <a:spcPct val="90000"/>
              </a:lnSpc>
              <a:spcBef>
                <a:spcPts val="500"/>
              </a:spcBef>
              <a:buFont typeface="Arial" panose="020B0604020202020204" pitchFamily="34" charset="0"/>
              <a:buChar char="•"/>
              <a:defRPr sz="1400">
                <a:solidFill>
                  <a:schemeClr val="tx1"/>
                </a:solidFill>
              </a:defRPr>
            </a:lvl3pPr>
            <a:lvl4pPr marL="1600200" indent="-228600">
              <a:lnSpc>
                <a:spcPct val="90000"/>
              </a:lnSpc>
              <a:spcBef>
                <a:spcPts val="500"/>
              </a:spcBef>
              <a:buFont typeface="Arial" panose="020B0604020202020204" pitchFamily="34" charset="0"/>
              <a:buChar char="•"/>
              <a:defRPr sz="1200">
                <a:solidFill>
                  <a:schemeClr val="tx1"/>
                </a:solidFill>
              </a:defRPr>
            </a:lvl4pPr>
            <a:lvl5pPr marL="2057400" indent="-228600">
              <a:lnSpc>
                <a:spcPct val="90000"/>
              </a:lnSpc>
              <a:spcBef>
                <a:spcPts val="500"/>
              </a:spcBef>
              <a:buFont typeface="Arial" panose="020B0604020202020204" pitchFamily="34" charset="0"/>
              <a:buChar char="•"/>
              <a:defRPr sz="1200">
                <a:solidFill>
                  <a:schemeClr val="tx1"/>
                </a:solidFill>
              </a:defRPr>
            </a:lvl5pPr>
            <a:lvl6pPr marL="2514600" indent="-228600">
              <a:lnSpc>
                <a:spcPct val="90000"/>
              </a:lnSpc>
              <a:spcBef>
                <a:spcPts val="500"/>
              </a:spcBef>
              <a:buFont typeface="Arial" panose="020B0604020202020204" pitchFamily="34" charset="0"/>
              <a:buChar char="•"/>
              <a:defRPr>
                <a:solidFill>
                  <a:schemeClr val="tx1"/>
                </a:solidFill>
              </a:defRPr>
            </a:lvl6pPr>
            <a:lvl7pPr marL="2971800" indent="-228600">
              <a:lnSpc>
                <a:spcPct val="90000"/>
              </a:lnSpc>
              <a:spcBef>
                <a:spcPts val="500"/>
              </a:spcBef>
              <a:buFont typeface="Arial" panose="020B0604020202020204" pitchFamily="34" charset="0"/>
              <a:buChar char="•"/>
              <a:defRPr>
                <a:solidFill>
                  <a:schemeClr val="tx1"/>
                </a:solidFill>
              </a:defRPr>
            </a:lvl7pPr>
            <a:lvl8pPr marL="3429000" indent="-228600">
              <a:lnSpc>
                <a:spcPct val="90000"/>
              </a:lnSpc>
              <a:spcBef>
                <a:spcPts val="500"/>
              </a:spcBef>
              <a:buFont typeface="Arial" panose="020B0604020202020204" pitchFamily="34" charset="0"/>
              <a:buChar char="•"/>
              <a:defRPr>
                <a:solidFill>
                  <a:schemeClr val="tx1"/>
                </a:solidFill>
              </a:defRPr>
            </a:lvl8pPr>
            <a:lvl9pPr marL="3886200" indent="-228600">
              <a:lnSpc>
                <a:spcPct val="90000"/>
              </a:lnSpc>
              <a:spcBef>
                <a:spcPts val="500"/>
              </a:spcBef>
              <a:buFont typeface="Arial" panose="020B0604020202020204" pitchFamily="34" charset="0"/>
              <a:buChar char="•"/>
              <a:defRPr>
                <a:solidFill>
                  <a:schemeClr val="tx1"/>
                </a:solidFill>
              </a:defRPr>
            </a:lvl9pPr>
          </a:lstStyle>
          <a:p>
            <a:r>
              <a:rPr lang="zh-TW" altLang="en-US">
                <a:sym typeface="+mn-lt"/>
              </a:rPr>
              <a:t>起聘</a:t>
            </a:r>
            <a:endParaRPr lang="en-US" dirty="0"/>
          </a:p>
        </p:txBody>
      </p:sp>
      <p:sp>
        <p:nvSpPr>
          <p:cNvPr id="8" name="Text Placeholder 1">
            <a:hlinkClick r:id="rId3" action="ppaction://hlinksldjump"/>
            <a:extLst>
              <a:ext uri="{FF2B5EF4-FFF2-40B4-BE49-F238E27FC236}">
                <a16:creationId xmlns:a16="http://schemas.microsoft.com/office/drawing/2014/main" id="{A3D02A33-8EE0-ACA1-6ABC-97AF08D7C3AD}"/>
              </a:ext>
            </a:extLst>
          </p:cNvPr>
          <p:cNvSpPr txBox="1">
            <a:spLocks/>
          </p:cNvSpPr>
          <p:nvPr/>
        </p:nvSpPr>
        <p:spPr>
          <a:xfrm>
            <a:off x="660400" y="2370932"/>
            <a:ext cx="2836562" cy="798512"/>
          </a:xfrm>
          <a:prstGeom prst="roundRect">
            <a:avLst/>
          </a:prstGeom>
          <a:solidFill>
            <a:schemeClr val="accent6">
              <a:lumMod val="20000"/>
              <a:lumOff val="80000"/>
            </a:schemeClr>
          </a:solidFill>
          <a:ln>
            <a:solidFill>
              <a:schemeClr val="accent6">
                <a:lumMod val="20000"/>
                <a:lumOff val="80000"/>
              </a:schemeClr>
            </a:solidFill>
          </a:ln>
          <a:effectLst>
            <a:outerShdw blurRad="50800" dist="38100" dir="8100000" algn="tr" rotWithShape="0">
              <a:prstClr val="black">
                <a:alpha val="40000"/>
              </a:prstClr>
            </a:outerShdw>
          </a:effectLst>
        </p:spPr>
        <p:txBody>
          <a:bodyPr>
            <a:noAutofit/>
          </a:bodyPr>
          <a:lstStyle>
            <a:defPPr>
              <a:defRPr lang="zh-CN"/>
            </a:defPPr>
            <a:lvl1pPr indent="0" algn="r">
              <a:lnSpc>
                <a:spcPct val="90000"/>
              </a:lnSpc>
              <a:spcBef>
                <a:spcPts val="1000"/>
              </a:spcBef>
              <a:buFont typeface="Arial" panose="020B0604020202020204" pitchFamily="34" charset="0"/>
              <a:buNone/>
              <a:defRPr kumimoji="1" sz="2400" b="1">
                <a:solidFill>
                  <a:schemeClr val="accent6">
                    <a:lumMod val="75000"/>
                  </a:schemeClr>
                </a:solidFill>
                <a:cs typeface="+mn-ea"/>
              </a:defRPr>
            </a:lvl1pPr>
            <a:lvl2pPr marL="685800" indent="-228600">
              <a:lnSpc>
                <a:spcPct val="90000"/>
              </a:lnSpc>
              <a:spcBef>
                <a:spcPts val="500"/>
              </a:spcBef>
              <a:buFont typeface="Arial" panose="020B0604020202020204" pitchFamily="34" charset="0"/>
              <a:buChar char="•"/>
              <a:defRPr sz="1600">
                <a:solidFill>
                  <a:schemeClr val="tx1"/>
                </a:solidFill>
              </a:defRPr>
            </a:lvl2pPr>
            <a:lvl3pPr marL="1143000" indent="-228600">
              <a:lnSpc>
                <a:spcPct val="90000"/>
              </a:lnSpc>
              <a:spcBef>
                <a:spcPts val="500"/>
              </a:spcBef>
              <a:buFont typeface="Arial" panose="020B0604020202020204" pitchFamily="34" charset="0"/>
              <a:buChar char="•"/>
              <a:defRPr sz="1400">
                <a:solidFill>
                  <a:schemeClr val="tx1"/>
                </a:solidFill>
              </a:defRPr>
            </a:lvl3pPr>
            <a:lvl4pPr marL="1600200" indent="-228600">
              <a:lnSpc>
                <a:spcPct val="90000"/>
              </a:lnSpc>
              <a:spcBef>
                <a:spcPts val="500"/>
              </a:spcBef>
              <a:buFont typeface="Arial" panose="020B0604020202020204" pitchFamily="34" charset="0"/>
              <a:buChar char="•"/>
              <a:defRPr sz="1200">
                <a:solidFill>
                  <a:schemeClr val="tx1"/>
                </a:solidFill>
              </a:defRPr>
            </a:lvl4pPr>
            <a:lvl5pPr marL="2057400" indent="-228600">
              <a:lnSpc>
                <a:spcPct val="90000"/>
              </a:lnSpc>
              <a:spcBef>
                <a:spcPts val="500"/>
              </a:spcBef>
              <a:buFont typeface="Arial" panose="020B0604020202020204" pitchFamily="34" charset="0"/>
              <a:buChar char="•"/>
              <a:defRPr sz="1200">
                <a:solidFill>
                  <a:schemeClr val="tx1"/>
                </a:solidFill>
              </a:defRPr>
            </a:lvl5pPr>
            <a:lvl6pPr marL="2514600" indent="-228600">
              <a:lnSpc>
                <a:spcPct val="90000"/>
              </a:lnSpc>
              <a:spcBef>
                <a:spcPts val="500"/>
              </a:spcBef>
              <a:buFont typeface="Arial" panose="020B0604020202020204" pitchFamily="34" charset="0"/>
              <a:buChar char="•"/>
              <a:defRPr>
                <a:solidFill>
                  <a:schemeClr val="tx1"/>
                </a:solidFill>
              </a:defRPr>
            </a:lvl6pPr>
            <a:lvl7pPr marL="2971800" indent="-228600">
              <a:lnSpc>
                <a:spcPct val="90000"/>
              </a:lnSpc>
              <a:spcBef>
                <a:spcPts val="500"/>
              </a:spcBef>
              <a:buFont typeface="Arial" panose="020B0604020202020204" pitchFamily="34" charset="0"/>
              <a:buChar char="•"/>
              <a:defRPr>
                <a:solidFill>
                  <a:schemeClr val="tx1"/>
                </a:solidFill>
              </a:defRPr>
            </a:lvl7pPr>
            <a:lvl8pPr marL="3429000" indent="-228600">
              <a:lnSpc>
                <a:spcPct val="90000"/>
              </a:lnSpc>
              <a:spcBef>
                <a:spcPts val="500"/>
              </a:spcBef>
              <a:buFont typeface="Arial" panose="020B0604020202020204" pitchFamily="34" charset="0"/>
              <a:buChar char="•"/>
              <a:defRPr>
                <a:solidFill>
                  <a:schemeClr val="tx1"/>
                </a:solidFill>
              </a:defRPr>
            </a:lvl8pPr>
            <a:lvl9pPr marL="3886200" indent="-228600">
              <a:lnSpc>
                <a:spcPct val="90000"/>
              </a:lnSpc>
              <a:spcBef>
                <a:spcPts val="500"/>
              </a:spcBef>
              <a:buFont typeface="Arial" panose="020B0604020202020204" pitchFamily="34" charset="0"/>
              <a:buChar char="•"/>
              <a:defRPr>
                <a:solidFill>
                  <a:schemeClr val="tx1"/>
                </a:solidFill>
              </a:defRPr>
            </a:lvl9pPr>
          </a:lstStyle>
          <a:p>
            <a:r>
              <a:rPr lang="zh-TW" altLang="en-US" dirty="0">
                <a:sym typeface="+mn-lt"/>
              </a:rPr>
              <a:t>繳交資料</a:t>
            </a:r>
          </a:p>
        </p:txBody>
      </p:sp>
      <p:sp>
        <p:nvSpPr>
          <p:cNvPr id="9" name="Text Placeholder 1">
            <a:hlinkClick r:id="rId4" action="ppaction://hlinksldjump"/>
            <a:extLst>
              <a:ext uri="{FF2B5EF4-FFF2-40B4-BE49-F238E27FC236}">
                <a16:creationId xmlns:a16="http://schemas.microsoft.com/office/drawing/2014/main" id="{DE1C2203-53D3-A175-4AA2-E67E3E744194}"/>
              </a:ext>
            </a:extLst>
          </p:cNvPr>
          <p:cNvSpPr txBox="1">
            <a:spLocks/>
          </p:cNvSpPr>
          <p:nvPr/>
        </p:nvSpPr>
        <p:spPr>
          <a:xfrm>
            <a:off x="660400" y="3241676"/>
            <a:ext cx="2836562" cy="798512"/>
          </a:xfrm>
          <a:prstGeom prst="roundRect">
            <a:avLst/>
          </a:prstGeom>
          <a:solidFill>
            <a:schemeClr val="accent6">
              <a:lumMod val="20000"/>
              <a:lumOff val="80000"/>
            </a:schemeClr>
          </a:solidFill>
          <a:ln>
            <a:solidFill>
              <a:schemeClr val="accent6">
                <a:lumMod val="20000"/>
                <a:lumOff val="80000"/>
              </a:schemeClr>
            </a:solidFill>
          </a:ln>
          <a:effectLst>
            <a:outerShdw blurRad="50800" dist="38100" dir="8100000" algn="tr" rotWithShape="0">
              <a:prstClr val="black">
                <a:alpha val="40000"/>
              </a:prstClr>
            </a:outerShdw>
          </a:effectLst>
        </p:spPr>
        <p:txBody>
          <a:bodyPr>
            <a:noAutofit/>
          </a:bodyPr>
          <a:lstStyle>
            <a:defPPr>
              <a:defRPr lang="zh-CN"/>
            </a:defPPr>
            <a:lvl1pPr indent="0" algn="r">
              <a:lnSpc>
                <a:spcPct val="90000"/>
              </a:lnSpc>
              <a:spcBef>
                <a:spcPts val="1000"/>
              </a:spcBef>
              <a:buFont typeface="Arial" panose="020B0604020202020204" pitchFamily="34" charset="0"/>
              <a:buNone/>
              <a:defRPr kumimoji="1" sz="2400" b="1">
                <a:solidFill>
                  <a:schemeClr val="accent6">
                    <a:lumMod val="75000"/>
                  </a:schemeClr>
                </a:solidFill>
                <a:cs typeface="+mn-ea"/>
              </a:defRPr>
            </a:lvl1pPr>
            <a:lvl2pPr marL="685800" indent="-228600">
              <a:lnSpc>
                <a:spcPct val="90000"/>
              </a:lnSpc>
              <a:spcBef>
                <a:spcPts val="500"/>
              </a:spcBef>
              <a:buFont typeface="Arial" panose="020B0604020202020204" pitchFamily="34" charset="0"/>
              <a:buChar char="•"/>
              <a:defRPr sz="1600">
                <a:solidFill>
                  <a:schemeClr val="tx1"/>
                </a:solidFill>
              </a:defRPr>
            </a:lvl2pPr>
            <a:lvl3pPr marL="1143000" indent="-228600">
              <a:lnSpc>
                <a:spcPct val="90000"/>
              </a:lnSpc>
              <a:spcBef>
                <a:spcPts val="500"/>
              </a:spcBef>
              <a:buFont typeface="Arial" panose="020B0604020202020204" pitchFamily="34" charset="0"/>
              <a:buChar char="•"/>
              <a:defRPr sz="1400">
                <a:solidFill>
                  <a:schemeClr val="tx1"/>
                </a:solidFill>
              </a:defRPr>
            </a:lvl3pPr>
            <a:lvl4pPr marL="1600200" indent="-228600">
              <a:lnSpc>
                <a:spcPct val="90000"/>
              </a:lnSpc>
              <a:spcBef>
                <a:spcPts val="500"/>
              </a:spcBef>
              <a:buFont typeface="Arial" panose="020B0604020202020204" pitchFamily="34" charset="0"/>
              <a:buChar char="•"/>
              <a:defRPr sz="1200">
                <a:solidFill>
                  <a:schemeClr val="tx1"/>
                </a:solidFill>
              </a:defRPr>
            </a:lvl4pPr>
            <a:lvl5pPr marL="2057400" indent="-228600">
              <a:lnSpc>
                <a:spcPct val="90000"/>
              </a:lnSpc>
              <a:spcBef>
                <a:spcPts val="500"/>
              </a:spcBef>
              <a:buFont typeface="Arial" panose="020B0604020202020204" pitchFamily="34" charset="0"/>
              <a:buChar char="•"/>
              <a:defRPr sz="1200">
                <a:solidFill>
                  <a:schemeClr val="tx1"/>
                </a:solidFill>
              </a:defRPr>
            </a:lvl5pPr>
            <a:lvl6pPr marL="2514600" indent="-228600">
              <a:lnSpc>
                <a:spcPct val="90000"/>
              </a:lnSpc>
              <a:spcBef>
                <a:spcPts val="500"/>
              </a:spcBef>
              <a:buFont typeface="Arial" panose="020B0604020202020204" pitchFamily="34" charset="0"/>
              <a:buChar char="•"/>
              <a:defRPr>
                <a:solidFill>
                  <a:schemeClr val="tx1"/>
                </a:solidFill>
              </a:defRPr>
            </a:lvl6pPr>
            <a:lvl7pPr marL="2971800" indent="-228600">
              <a:lnSpc>
                <a:spcPct val="90000"/>
              </a:lnSpc>
              <a:spcBef>
                <a:spcPts val="500"/>
              </a:spcBef>
              <a:buFont typeface="Arial" panose="020B0604020202020204" pitchFamily="34" charset="0"/>
              <a:buChar char="•"/>
              <a:defRPr>
                <a:solidFill>
                  <a:schemeClr val="tx1"/>
                </a:solidFill>
              </a:defRPr>
            </a:lvl7pPr>
            <a:lvl8pPr marL="3429000" indent="-228600">
              <a:lnSpc>
                <a:spcPct val="90000"/>
              </a:lnSpc>
              <a:spcBef>
                <a:spcPts val="500"/>
              </a:spcBef>
              <a:buFont typeface="Arial" panose="020B0604020202020204" pitchFamily="34" charset="0"/>
              <a:buChar char="•"/>
              <a:defRPr>
                <a:solidFill>
                  <a:schemeClr val="tx1"/>
                </a:solidFill>
              </a:defRPr>
            </a:lvl8pPr>
            <a:lvl9pPr marL="3886200" indent="-228600">
              <a:lnSpc>
                <a:spcPct val="90000"/>
              </a:lnSpc>
              <a:spcBef>
                <a:spcPts val="500"/>
              </a:spcBef>
              <a:buFont typeface="Arial" panose="020B0604020202020204" pitchFamily="34" charset="0"/>
              <a:buChar char="•"/>
              <a:defRPr>
                <a:solidFill>
                  <a:schemeClr val="tx1"/>
                </a:solidFill>
              </a:defRPr>
            </a:lvl9pPr>
          </a:lstStyle>
          <a:p>
            <a:r>
              <a:rPr lang="zh-TW" altLang="en-US" dirty="0">
                <a:sym typeface="+mn-lt"/>
              </a:rPr>
              <a:t>核銷所需文件</a:t>
            </a:r>
          </a:p>
        </p:txBody>
      </p:sp>
      <p:sp>
        <p:nvSpPr>
          <p:cNvPr id="10" name="Text Placeholder 1">
            <a:extLst>
              <a:ext uri="{FF2B5EF4-FFF2-40B4-BE49-F238E27FC236}">
                <a16:creationId xmlns:a16="http://schemas.microsoft.com/office/drawing/2014/main" id="{E76693C7-5FEC-2744-4A76-63DA9D2CAF7D}"/>
              </a:ext>
            </a:extLst>
          </p:cNvPr>
          <p:cNvSpPr txBox="1">
            <a:spLocks/>
          </p:cNvSpPr>
          <p:nvPr/>
        </p:nvSpPr>
        <p:spPr>
          <a:xfrm>
            <a:off x="660400" y="4112420"/>
            <a:ext cx="2836562" cy="798512"/>
          </a:xfrm>
          <a:prstGeom prst="roundRect">
            <a:avLst/>
          </a:prstGeom>
          <a:solidFill>
            <a:schemeClr val="accent2"/>
          </a:solidFill>
          <a:ln/>
          <a:effectLst>
            <a:outerShdw blurRad="50800" dist="38100" dir="8100000" algn="tr" rotWithShape="0">
              <a:prstClr val="black">
                <a:alpha val="40000"/>
              </a:prstClr>
            </a:outerShdw>
          </a:effectLst>
        </p:spPr>
        <p:style>
          <a:lnRef idx="2">
            <a:schemeClr val="accent2"/>
          </a:lnRef>
          <a:fillRef idx="1">
            <a:schemeClr val="lt1"/>
          </a:fillRef>
          <a:effectRef idx="0">
            <a:schemeClr val="accent2"/>
          </a:effectRef>
          <a:fontRef idx="minor">
            <a:schemeClr val="dk1"/>
          </a:fontRef>
        </p:style>
        <p:txBody>
          <a:bodyPr>
            <a:noAutofit/>
          </a:bodyPr>
          <a:lstStyle>
            <a:defPPr>
              <a:defRPr lang="zh-CN"/>
            </a:defPPr>
            <a:lvl1pPr indent="0" algn="r">
              <a:lnSpc>
                <a:spcPct val="90000"/>
              </a:lnSpc>
              <a:spcBef>
                <a:spcPts val="1000"/>
              </a:spcBef>
              <a:buFont typeface="Arial" panose="020B0604020202020204" pitchFamily="34" charset="0"/>
              <a:buNone/>
              <a:defRPr kumimoji="1" sz="2400" b="1">
                <a:solidFill>
                  <a:schemeClr val="dk1"/>
                </a:solidFill>
                <a:cs typeface="+mn-ea"/>
              </a:defRPr>
            </a:lvl1pPr>
            <a:lvl2pPr marL="685800" indent="-228600">
              <a:lnSpc>
                <a:spcPct val="90000"/>
              </a:lnSpc>
              <a:spcBef>
                <a:spcPts val="500"/>
              </a:spcBef>
              <a:buFont typeface="Arial" panose="020B0604020202020204" pitchFamily="34" charset="0"/>
              <a:buChar char="•"/>
              <a:defRPr sz="1600">
                <a:solidFill>
                  <a:schemeClr val="dk1"/>
                </a:solidFill>
              </a:defRPr>
            </a:lvl2pPr>
            <a:lvl3pPr marL="1143000" indent="-228600">
              <a:lnSpc>
                <a:spcPct val="90000"/>
              </a:lnSpc>
              <a:spcBef>
                <a:spcPts val="500"/>
              </a:spcBef>
              <a:buFont typeface="Arial" panose="020B0604020202020204" pitchFamily="34" charset="0"/>
              <a:buChar char="•"/>
              <a:defRPr sz="1400">
                <a:solidFill>
                  <a:schemeClr val="dk1"/>
                </a:solidFill>
              </a:defRPr>
            </a:lvl3pPr>
            <a:lvl4pPr marL="1600200" indent="-228600">
              <a:lnSpc>
                <a:spcPct val="90000"/>
              </a:lnSpc>
              <a:spcBef>
                <a:spcPts val="500"/>
              </a:spcBef>
              <a:buFont typeface="Arial" panose="020B0604020202020204" pitchFamily="34" charset="0"/>
              <a:buChar char="•"/>
              <a:defRPr sz="1200">
                <a:solidFill>
                  <a:schemeClr val="dk1"/>
                </a:solidFill>
              </a:defRPr>
            </a:lvl4pPr>
            <a:lvl5pPr marL="2057400" indent="-228600">
              <a:lnSpc>
                <a:spcPct val="90000"/>
              </a:lnSpc>
              <a:spcBef>
                <a:spcPts val="500"/>
              </a:spcBef>
              <a:buFont typeface="Arial" panose="020B0604020202020204" pitchFamily="34" charset="0"/>
              <a:buChar char="•"/>
              <a:defRPr sz="1200">
                <a:solidFill>
                  <a:schemeClr val="dk1"/>
                </a:solidFill>
              </a:defRPr>
            </a:lvl5pPr>
            <a:lvl6pPr marL="2514600" indent="-228600">
              <a:lnSpc>
                <a:spcPct val="90000"/>
              </a:lnSpc>
              <a:spcBef>
                <a:spcPts val="500"/>
              </a:spcBef>
              <a:buFont typeface="Arial" panose="020B0604020202020204" pitchFamily="34" charset="0"/>
              <a:buChar char="•"/>
              <a:defRPr>
                <a:solidFill>
                  <a:schemeClr val="dk1"/>
                </a:solidFill>
              </a:defRPr>
            </a:lvl6pPr>
            <a:lvl7pPr marL="2971800" indent="-228600">
              <a:lnSpc>
                <a:spcPct val="90000"/>
              </a:lnSpc>
              <a:spcBef>
                <a:spcPts val="500"/>
              </a:spcBef>
              <a:buFont typeface="Arial" panose="020B0604020202020204" pitchFamily="34" charset="0"/>
              <a:buChar char="•"/>
              <a:defRPr>
                <a:solidFill>
                  <a:schemeClr val="dk1"/>
                </a:solidFill>
              </a:defRPr>
            </a:lvl7pPr>
            <a:lvl8pPr marL="3429000" indent="-228600">
              <a:lnSpc>
                <a:spcPct val="90000"/>
              </a:lnSpc>
              <a:spcBef>
                <a:spcPts val="500"/>
              </a:spcBef>
              <a:buFont typeface="Arial" panose="020B0604020202020204" pitchFamily="34" charset="0"/>
              <a:buChar char="•"/>
              <a:defRPr>
                <a:solidFill>
                  <a:schemeClr val="dk1"/>
                </a:solidFill>
              </a:defRPr>
            </a:lvl8pPr>
            <a:lvl9pPr marL="3886200" indent="-228600">
              <a:lnSpc>
                <a:spcPct val="90000"/>
              </a:lnSpc>
              <a:spcBef>
                <a:spcPts val="500"/>
              </a:spcBef>
              <a:buFont typeface="Arial" panose="020B0604020202020204" pitchFamily="34" charset="0"/>
              <a:buChar char="•"/>
              <a:defRPr>
                <a:solidFill>
                  <a:schemeClr val="dk1"/>
                </a:solidFill>
              </a:defRPr>
            </a:lvl9pPr>
          </a:lstStyle>
          <a:p>
            <a:r>
              <a:rPr lang="zh-TW" altLang="en-US"/>
              <a:t>人員離職</a:t>
            </a:r>
            <a:endParaRPr lang="en-US" dirty="0"/>
          </a:p>
        </p:txBody>
      </p:sp>
      <p:sp>
        <p:nvSpPr>
          <p:cNvPr id="4" name="Text Placeholder 2">
            <a:extLst>
              <a:ext uri="{FF2B5EF4-FFF2-40B4-BE49-F238E27FC236}">
                <a16:creationId xmlns:a16="http://schemas.microsoft.com/office/drawing/2014/main" id="{1E769D80-36D5-3029-2A26-D5390929B93C}"/>
              </a:ext>
            </a:extLst>
          </p:cNvPr>
          <p:cNvSpPr txBox="1">
            <a:spLocks/>
          </p:cNvSpPr>
          <p:nvPr/>
        </p:nvSpPr>
        <p:spPr>
          <a:xfrm>
            <a:off x="3660555" y="1500188"/>
            <a:ext cx="7871045" cy="4633913"/>
          </a:xfrm>
          <a:custGeom>
            <a:avLst/>
            <a:gdLst>
              <a:gd name="connsiteX0" fmla="*/ 0 w 7871045"/>
              <a:gd name="connsiteY0" fmla="*/ 0 h 4633913"/>
              <a:gd name="connsiteX1" fmla="*/ 326086 w 7871045"/>
              <a:gd name="connsiteY1" fmla="*/ 0 h 4633913"/>
              <a:gd name="connsiteX2" fmla="*/ 967014 w 7871045"/>
              <a:gd name="connsiteY2" fmla="*/ 0 h 4633913"/>
              <a:gd name="connsiteX3" fmla="*/ 1529232 w 7871045"/>
              <a:gd name="connsiteY3" fmla="*/ 0 h 4633913"/>
              <a:gd name="connsiteX4" fmla="*/ 1934028 w 7871045"/>
              <a:gd name="connsiteY4" fmla="*/ 0 h 4633913"/>
              <a:gd name="connsiteX5" fmla="*/ 2338825 w 7871045"/>
              <a:gd name="connsiteY5" fmla="*/ 0 h 4633913"/>
              <a:gd name="connsiteX6" fmla="*/ 2743621 w 7871045"/>
              <a:gd name="connsiteY6" fmla="*/ 0 h 4633913"/>
              <a:gd name="connsiteX7" fmla="*/ 3305839 w 7871045"/>
              <a:gd name="connsiteY7" fmla="*/ 0 h 4633913"/>
              <a:gd name="connsiteX8" fmla="*/ 3631925 w 7871045"/>
              <a:gd name="connsiteY8" fmla="*/ 0 h 4633913"/>
              <a:gd name="connsiteX9" fmla="*/ 4194143 w 7871045"/>
              <a:gd name="connsiteY9" fmla="*/ 0 h 4633913"/>
              <a:gd name="connsiteX10" fmla="*/ 4677650 w 7871045"/>
              <a:gd name="connsiteY10" fmla="*/ 0 h 4633913"/>
              <a:gd name="connsiteX11" fmla="*/ 5003736 w 7871045"/>
              <a:gd name="connsiteY11" fmla="*/ 0 h 4633913"/>
              <a:gd name="connsiteX12" fmla="*/ 5487243 w 7871045"/>
              <a:gd name="connsiteY12" fmla="*/ 0 h 4633913"/>
              <a:gd name="connsiteX13" fmla="*/ 6206881 w 7871045"/>
              <a:gd name="connsiteY13" fmla="*/ 0 h 4633913"/>
              <a:gd name="connsiteX14" fmla="*/ 6690388 w 7871045"/>
              <a:gd name="connsiteY14" fmla="*/ 0 h 4633913"/>
              <a:gd name="connsiteX15" fmla="*/ 7331316 w 7871045"/>
              <a:gd name="connsiteY15" fmla="*/ 0 h 4633913"/>
              <a:gd name="connsiteX16" fmla="*/ 7871045 w 7871045"/>
              <a:gd name="connsiteY16" fmla="*/ 0 h 4633913"/>
              <a:gd name="connsiteX17" fmla="*/ 7871045 w 7871045"/>
              <a:gd name="connsiteY17" fmla="*/ 579239 h 4633913"/>
              <a:gd name="connsiteX18" fmla="*/ 7871045 w 7871045"/>
              <a:gd name="connsiteY18" fmla="*/ 1019461 h 4633913"/>
              <a:gd name="connsiteX19" fmla="*/ 7871045 w 7871045"/>
              <a:gd name="connsiteY19" fmla="*/ 1598700 h 4633913"/>
              <a:gd name="connsiteX20" fmla="*/ 7871045 w 7871045"/>
              <a:gd name="connsiteY20" fmla="*/ 2270617 h 4633913"/>
              <a:gd name="connsiteX21" fmla="*/ 7871045 w 7871045"/>
              <a:gd name="connsiteY21" fmla="*/ 2803517 h 4633913"/>
              <a:gd name="connsiteX22" fmla="*/ 7871045 w 7871045"/>
              <a:gd name="connsiteY22" fmla="*/ 3429096 h 4633913"/>
              <a:gd name="connsiteX23" fmla="*/ 7871045 w 7871045"/>
              <a:gd name="connsiteY23" fmla="*/ 4008335 h 4633913"/>
              <a:gd name="connsiteX24" fmla="*/ 7871045 w 7871045"/>
              <a:gd name="connsiteY24" fmla="*/ 4633913 h 4633913"/>
              <a:gd name="connsiteX25" fmla="*/ 7387538 w 7871045"/>
              <a:gd name="connsiteY25" fmla="*/ 4633913 h 4633913"/>
              <a:gd name="connsiteX26" fmla="*/ 6982741 w 7871045"/>
              <a:gd name="connsiteY26" fmla="*/ 4633913 h 4633913"/>
              <a:gd name="connsiteX27" fmla="*/ 6656655 w 7871045"/>
              <a:gd name="connsiteY27" fmla="*/ 4633913 h 4633913"/>
              <a:gd name="connsiteX28" fmla="*/ 5937017 w 7871045"/>
              <a:gd name="connsiteY28" fmla="*/ 4633913 h 4633913"/>
              <a:gd name="connsiteX29" fmla="*/ 5532220 w 7871045"/>
              <a:gd name="connsiteY29" fmla="*/ 4633913 h 4633913"/>
              <a:gd name="connsiteX30" fmla="*/ 4812582 w 7871045"/>
              <a:gd name="connsiteY30" fmla="*/ 4633913 h 4633913"/>
              <a:gd name="connsiteX31" fmla="*/ 4407785 w 7871045"/>
              <a:gd name="connsiteY31" fmla="*/ 4633913 h 4633913"/>
              <a:gd name="connsiteX32" fmla="*/ 3688147 w 7871045"/>
              <a:gd name="connsiteY32" fmla="*/ 4633913 h 4633913"/>
              <a:gd name="connsiteX33" fmla="*/ 3204640 w 7871045"/>
              <a:gd name="connsiteY33" fmla="*/ 4633913 h 4633913"/>
              <a:gd name="connsiteX34" fmla="*/ 2642422 w 7871045"/>
              <a:gd name="connsiteY34" fmla="*/ 4633913 h 4633913"/>
              <a:gd name="connsiteX35" fmla="*/ 1922784 w 7871045"/>
              <a:gd name="connsiteY35" fmla="*/ 4633913 h 4633913"/>
              <a:gd name="connsiteX36" fmla="*/ 1517987 w 7871045"/>
              <a:gd name="connsiteY36" fmla="*/ 4633913 h 4633913"/>
              <a:gd name="connsiteX37" fmla="*/ 955770 w 7871045"/>
              <a:gd name="connsiteY37" fmla="*/ 4633913 h 4633913"/>
              <a:gd name="connsiteX38" fmla="*/ 0 w 7871045"/>
              <a:gd name="connsiteY38" fmla="*/ 4633913 h 4633913"/>
              <a:gd name="connsiteX39" fmla="*/ 0 w 7871045"/>
              <a:gd name="connsiteY39" fmla="*/ 4008335 h 4633913"/>
              <a:gd name="connsiteX40" fmla="*/ 0 w 7871045"/>
              <a:gd name="connsiteY40" fmla="*/ 3382756 h 4633913"/>
              <a:gd name="connsiteX41" fmla="*/ 0 w 7871045"/>
              <a:gd name="connsiteY41" fmla="*/ 2896196 h 4633913"/>
              <a:gd name="connsiteX42" fmla="*/ 0 w 7871045"/>
              <a:gd name="connsiteY42" fmla="*/ 2455974 h 4633913"/>
              <a:gd name="connsiteX43" fmla="*/ 0 w 7871045"/>
              <a:gd name="connsiteY43" fmla="*/ 1969413 h 4633913"/>
              <a:gd name="connsiteX44" fmla="*/ 0 w 7871045"/>
              <a:gd name="connsiteY44" fmla="*/ 1482852 h 4633913"/>
              <a:gd name="connsiteX45" fmla="*/ 0 w 7871045"/>
              <a:gd name="connsiteY45" fmla="*/ 857274 h 4633913"/>
              <a:gd name="connsiteX46" fmla="*/ 0 w 7871045"/>
              <a:gd name="connsiteY46" fmla="*/ 0 h 46339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7871045" h="4633913" fill="none" extrusionOk="0">
                <a:moveTo>
                  <a:pt x="0" y="0"/>
                </a:moveTo>
                <a:cubicBezTo>
                  <a:pt x="123653" y="-29867"/>
                  <a:pt x="167895" y="33143"/>
                  <a:pt x="326086" y="0"/>
                </a:cubicBezTo>
                <a:cubicBezTo>
                  <a:pt x="484277" y="-33143"/>
                  <a:pt x="725792" y="5347"/>
                  <a:pt x="967014" y="0"/>
                </a:cubicBezTo>
                <a:cubicBezTo>
                  <a:pt x="1208236" y="-5347"/>
                  <a:pt x="1376637" y="11771"/>
                  <a:pt x="1529232" y="0"/>
                </a:cubicBezTo>
                <a:cubicBezTo>
                  <a:pt x="1681827" y="-11771"/>
                  <a:pt x="1784147" y="2156"/>
                  <a:pt x="1934028" y="0"/>
                </a:cubicBezTo>
                <a:cubicBezTo>
                  <a:pt x="2083909" y="-2156"/>
                  <a:pt x="2156837" y="16168"/>
                  <a:pt x="2338825" y="0"/>
                </a:cubicBezTo>
                <a:cubicBezTo>
                  <a:pt x="2520813" y="-16168"/>
                  <a:pt x="2551084" y="46601"/>
                  <a:pt x="2743621" y="0"/>
                </a:cubicBezTo>
                <a:cubicBezTo>
                  <a:pt x="2936158" y="-46601"/>
                  <a:pt x="3158589" y="18712"/>
                  <a:pt x="3305839" y="0"/>
                </a:cubicBezTo>
                <a:cubicBezTo>
                  <a:pt x="3453089" y="-18712"/>
                  <a:pt x="3499311" y="34383"/>
                  <a:pt x="3631925" y="0"/>
                </a:cubicBezTo>
                <a:cubicBezTo>
                  <a:pt x="3764539" y="-34383"/>
                  <a:pt x="3995429" y="6235"/>
                  <a:pt x="4194143" y="0"/>
                </a:cubicBezTo>
                <a:cubicBezTo>
                  <a:pt x="4392857" y="-6235"/>
                  <a:pt x="4451430" y="19096"/>
                  <a:pt x="4677650" y="0"/>
                </a:cubicBezTo>
                <a:cubicBezTo>
                  <a:pt x="4903870" y="-19096"/>
                  <a:pt x="4869936" y="25392"/>
                  <a:pt x="5003736" y="0"/>
                </a:cubicBezTo>
                <a:cubicBezTo>
                  <a:pt x="5137536" y="-25392"/>
                  <a:pt x="5310949" y="47993"/>
                  <a:pt x="5487243" y="0"/>
                </a:cubicBezTo>
                <a:cubicBezTo>
                  <a:pt x="5663537" y="-47993"/>
                  <a:pt x="6041632" y="35838"/>
                  <a:pt x="6206881" y="0"/>
                </a:cubicBezTo>
                <a:cubicBezTo>
                  <a:pt x="6372130" y="-35838"/>
                  <a:pt x="6520001" y="43174"/>
                  <a:pt x="6690388" y="0"/>
                </a:cubicBezTo>
                <a:cubicBezTo>
                  <a:pt x="6860775" y="-43174"/>
                  <a:pt x="7173404" y="60206"/>
                  <a:pt x="7331316" y="0"/>
                </a:cubicBezTo>
                <a:cubicBezTo>
                  <a:pt x="7489228" y="-60206"/>
                  <a:pt x="7605599" y="2126"/>
                  <a:pt x="7871045" y="0"/>
                </a:cubicBezTo>
                <a:cubicBezTo>
                  <a:pt x="7922751" y="237648"/>
                  <a:pt x="7811727" y="437669"/>
                  <a:pt x="7871045" y="579239"/>
                </a:cubicBezTo>
                <a:cubicBezTo>
                  <a:pt x="7930363" y="720809"/>
                  <a:pt x="7864529" y="839525"/>
                  <a:pt x="7871045" y="1019461"/>
                </a:cubicBezTo>
                <a:cubicBezTo>
                  <a:pt x="7877561" y="1199397"/>
                  <a:pt x="7802656" y="1314308"/>
                  <a:pt x="7871045" y="1598700"/>
                </a:cubicBezTo>
                <a:cubicBezTo>
                  <a:pt x="7939434" y="1883092"/>
                  <a:pt x="7803071" y="1976685"/>
                  <a:pt x="7871045" y="2270617"/>
                </a:cubicBezTo>
                <a:cubicBezTo>
                  <a:pt x="7939019" y="2564549"/>
                  <a:pt x="7824967" y="2645283"/>
                  <a:pt x="7871045" y="2803517"/>
                </a:cubicBezTo>
                <a:cubicBezTo>
                  <a:pt x="7917123" y="2961751"/>
                  <a:pt x="7862982" y="3265802"/>
                  <a:pt x="7871045" y="3429096"/>
                </a:cubicBezTo>
                <a:cubicBezTo>
                  <a:pt x="7879108" y="3592390"/>
                  <a:pt x="7865464" y="3721294"/>
                  <a:pt x="7871045" y="4008335"/>
                </a:cubicBezTo>
                <a:cubicBezTo>
                  <a:pt x="7876626" y="4295376"/>
                  <a:pt x="7813436" y="4481985"/>
                  <a:pt x="7871045" y="4633913"/>
                </a:cubicBezTo>
                <a:cubicBezTo>
                  <a:pt x="7681819" y="4646780"/>
                  <a:pt x="7588033" y="4619750"/>
                  <a:pt x="7387538" y="4633913"/>
                </a:cubicBezTo>
                <a:cubicBezTo>
                  <a:pt x="7187043" y="4648076"/>
                  <a:pt x="7102993" y="4593881"/>
                  <a:pt x="6982741" y="4633913"/>
                </a:cubicBezTo>
                <a:cubicBezTo>
                  <a:pt x="6862489" y="4673945"/>
                  <a:pt x="6737872" y="4600876"/>
                  <a:pt x="6656655" y="4633913"/>
                </a:cubicBezTo>
                <a:cubicBezTo>
                  <a:pt x="6575438" y="4666950"/>
                  <a:pt x="6259868" y="4595914"/>
                  <a:pt x="5937017" y="4633913"/>
                </a:cubicBezTo>
                <a:cubicBezTo>
                  <a:pt x="5614166" y="4671912"/>
                  <a:pt x="5726845" y="4606390"/>
                  <a:pt x="5532220" y="4633913"/>
                </a:cubicBezTo>
                <a:cubicBezTo>
                  <a:pt x="5337595" y="4661436"/>
                  <a:pt x="5046855" y="4597508"/>
                  <a:pt x="4812582" y="4633913"/>
                </a:cubicBezTo>
                <a:cubicBezTo>
                  <a:pt x="4578309" y="4670318"/>
                  <a:pt x="4533679" y="4591819"/>
                  <a:pt x="4407785" y="4633913"/>
                </a:cubicBezTo>
                <a:cubicBezTo>
                  <a:pt x="4281891" y="4676007"/>
                  <a:pt x="3836342" y="4572524"/>
                  <a:pt x="3688147" y="4633913"/>
                </a:cubicBezTo>
                <a:cubicBezTo>
                  <a:pt x="3539952" y="4695302"/>
                  <a:pt x="3440761" y="4633059"/>
                  <a:pt x="3204640" y="4633913"/>
                </a:cubicBezTo>
                <a:cubicBezTo>
                  <a:pt x="2968519" y="4634767"/>
                  <a:pt x="2762886" y="4602952"/>
                  <a:pt x="2642422" y="4633913"/>
                </a:cubicBezTo>
                <a:cubicBezTo>
                  <a:pt x="2521958" y="4664874"/>
                  <a:pt x="2148288" y="4561971"/>
                  <a:pt x="1922784" y="4633913"/>
                </a:cubicBezTo>
                <a:cubicBezTo>
                  <a:pt x="1697280" y="4705855"/>
                  <a:pt x="1611673" y="4618511"/>
                  <a:pt x="1517987" y="4633913"/>
                </a:cubicBezTo>
                <a:cubicBezTo>
                  <a:pt x="1424301" y="4649315"/>
                  <a:pt x="1214937" y="4567956"/>
                  <a:pt x="955770" y="4633913"/>
                </a:cubicBezTo>
                <a:cubicBezTo>
                  <a:pt x="696603" y="4699870"/>
                  <a:pt x="339907" y="4528180"/>
                  <a:pt x="0" y="4633913"/>
                </a:cubicBezTo>
                <a:cubicBezTo>
                  <a:pt x="-41043" y="4398829"/>
                  <a:pt x="74680" y="4187407"/>
                  <a:pt x="0" y="4008335"/>
                </a:cubicBezTo>
                <a:cubicBezTo>
                  <a:pt x="-74680" y="3829263"/>
                  <a:pt x="41774" y="3635246"/>
                  <a:pt x="0" y="3382756"/>
                </a:cubicBezTo>
                <a:cubicBezTo>
                  <a:pt x="-41774" y="3130266"/>
                  <a:pt x="10115" y="3055061"/>
                  <a:pt x="0" y="2896196"/>
                </a:cubicBezTo>
                <a:cubicBezTo>
                  <a:pt x="-10115" y="2737331"/>
                  <a:pt x="4233" y="2592575"/>
                  <a:pt x="0" y="2455974"/>
                </a:cubicBezTo>
                <a:cubicBezTo>
                  <a:pt x="-4233" y="2319373"/>
                  <a:pt x="55775" y="2086252"/>
                  <a:pt x="0" y="1969413"/>
                </a:cubicBezTo>
                <a:cubicBezTo>
                  <a:pt x="-55775" y="1852574"/>
                  <a:pt x="9972" y="1686394"/>
                  <a:pt x="0" y="1482852"/>
                </a:cubicBezTo>
                <a:cubicBezTo>
                  <a:pt x="-9972" y="1279310"/>
                  <a:pt x="61537" y="1085443"/>
                  <a:pt x="0" y="857274"/>
                </a:cubicBezTo>
                <a:cubicBezTo>
                  <a:pt x="-61537" y="629105"/>
                  <a:pt x="94836" y="309853"/>
                  <a:pt x="0" y="0"/>
                </a:cubicBezTo>
                <a:close/>
              </a:path>
              <a:path w="7871045" h="4633913" stroke="0" extrusionOk="0">
                <a:moveTo>
                  <a:pt x="0" y="0"/>
                </a:moveTo>
                <a:cubicBezTo>
                  <a:pt x="168133" y="-40368"/>
                  <a:pt x="262359" y="33426"/>
                  <a:pt x="404797" y="0"/>
                </a:cubicBezTo>
                <a:cubicBezTo>
                  <a:pt x="547235" y="-33426"/>
                  <a:pt x="845106" y="2802"/>
                  <a:pt x="967014" y="0"/>
                </a:cubicBezTo>
                <a:cubicBezTo>
                  <a:pt x="1088922" y="-2802"/>
                  <a:pt x="1216336" y="11577"/>
                  <a:pt x="1371811" y="0"/>
                </a:cubicBezTo>
                <a:cubicBezTo>
                  <a:pt x="1527286" y="-11577"/>
                  <a:pt x="1548524" y="27418"/>
                  <a:pt x="1697897" y="0"/>
                </a:cubicBezTo>
                <a:cubicBezTo>
                  <a:pt x="1847270" y="-27418"/>
                  <a:pt x="2096908" y="11187"/>
                  <a:pt x="2260114" y="0"/>
                </a:cubicBezTo>
                <a:cubicBezTo>
                  <a:pt x="2423320" y="-11187"/>
                  <a:pt x="2706890" y="33476"/>
                  <a:pt x="2822332" y="0"/>
                </a:cubicBezTo>
                <a:cubicBezTo>
                  <a:pt x="2937774" y="-33476"/>
                  <a:pt x="3305803" y="73300"/>
                  <a:pt x="3463260" y="0"/>
                </a:cubicBezTo>
                <a:cubicBezTo>
                  <a:pt x="3620717" y="-73300"/>
                  <a:pt x="3705838" y="9361"/>
                  <a:pt x="3868056" y="0"/>
                </a:cubicBezTo>
                <a:cubicBezTo>
                  <a:pt x="4030274" y="-9361"/>
                  <a:pt x="4283313" y="68290"/>
                  <a:pt x="4587695" y="0"/>
                </a:cubicBezTo>
                <a:cubicBezTo>
                  <a:pt x="4892077" y="-68290"/>
                  <a:pt x="4875405" y="23182"/>
                  <a:pt x="5149912" y="0"/>
                </a:cubicBezTo>
                <a:cubicBezTo>
                  <a:pt x="5424419" y="-23182"/>
                  <a:pt x="5514800" y="32378"/>
                  <a:pt x="5869551" y="0"/>
                </a:cubicBezTo>
                <a:cubicBezTo>
                  <a:pt x="6224302" y="-32378"/>
                  <a:pt x="6098629" y="14484"/>
                  <a:pt x="6195637" y="0"/>
                </a:cubicBezTo>
                <a:cubicBezTo>
                  <a:pt x="6292645" y="-14484"/>
                  <a:pt x="6577535" y="52880"/>
                  <a:pt x="6915275" y="0"/>
                </a:cubicBezTo>
                <a:cubicBezTo>
                  <a:pt x="7253015" y="-52880"/>
                  <a:pt x="7590844" y="27000"/>
                  <a:pt x="7871045" y="0"/>
                </a:cubicBezTo>
                <a:cubicBezTo>
                  <a:pt x="7920923" y="182534"/>
                  <a:pt x="7859642" y="378682"/>
                  <a:pt x="7871045" y="486561"/>
                </a:cubicBezTo>
                <a:cubicBezTo>
                  <a:pt x="7882448" y="594440"/>
                  <a:pt x="7862160" y="850552"/>
                  <a:pt x="7871045" y="1019461"/>
                </a:cubicBezTo>
                <a:cubicBezTo>
                  <a:pt x="7879930" y="1188370"/>
                  <a:pt x="7859895" y="1293348"/>
                  <a:pt x="7871045" y="1506022"/>
                </a:cubicBezTo>
                <a:cubicBezTo>
                  <a:pt x="7882195" y="1718696"/>
                  <a:pt x="7825466" y="1889121"/>
                  <a:pt x="7871045" y="1992583"/>
                </a:cubicBezTo>
                <a:cubicBezTo>
                  <a:pt x="7916624" y="2096045"/>
                  <a:pt x="7854312" y="2352177"/>
                  <a:pt x="7871045" y="2664500"/>
                </a:cubicBezTo>
                <a:cubicBezTo>
                  <a:pt x="7887778" y="2976823"/>
                  <a:pt x="7855759" y="3069626"/>
                  <a:pt x="7871045" y="3336417"/>
                </a:cubicBezTo>
                <a:cubicBezTo>
                  <a:pt x="7886331" y="3603208"/>
                  <a:pt x="7865757" y="3670571"/>
                  <a:pt x="7871045" y="3776639"/>
                </a:cubicBezTo>
                <a:cubicBezTo>
                  <a:pt x="7876333" y="3882707"/>
                  <a:pt x="7789473" y="4276739"/>
                  <a:pt x="7871045" y="4633913"/>
                </a:cubicBezTo>
                <a:cubicBezTo>
                  <a:pt x="7745780" y="4663000"/>
                  <a:pt x="7508010" y="4595397"/>
                  <a:pt x="7308828" y="4633913"/>
                </a:cubicBezTo>
                <a:cubicBezTo>
                  <a:pt x="7109646" y="4672429"/>
                  <a:pt x="7066782" y="4633281"/>
                  <a:pt x="6904031" y="4633913"/>
                </a:cubicBezTo>
                <a:cubicBezTo>
                  <a:pt x="6741280" y="4634545"/>
                  <a:pt x="6574316" y="4628433"/>
                  <a:pt x="6263103" y="4633913"/>
                </a:cubicBezTo>
                <a:cubicBezTo>
                  <a:pt x="5951890" y="4639393"/>
                  <a:pt x="5998862" y="4611927"/>
                  <a:pt x="5779596" y="4633913"/>
                </a:cubicBezTo>
                <a:cubicBezTo>
                  <a:pt x="5560330" y="4655899"/>
                  <a:pt x="5550819" y="4624485"/>
                  <a:pt x="5374799" y="4633913"/>
                </a:cubicBezTo>
                <a:cubicBezTo>
                  <a:pt x="5198779" y="4643341"/>
                  <a:pt x="5090737" y="4585332"/>
                  <a:pt x="4812582" y="4633913"/>
                </a:cubicBezTo>
                <a:cubicBezTo>
                  <a:pt x="4534427" y="4682494"/>
                  <a:pt x="4440491" y="4600210"/>
                  <a:pt x="4171654" y="4633913"/>
                </a:cubicBezTo>
                <a:cubicBezTo>
                  <a:pt x="3902817" y="4667616"/>
                  <a:pt x="3914405" y="4628558"/>
                  <a:pt x="3688147" y="4633913"/>
                </a:cubicBezTo>
                <a:cubicBezTo>
                  <a:pt x="3461889" y="4639268"/>
                  <a:pt x="3439928" y="4633069"/>
                  <a:pt x="3204640" y="4633913"/>
                </a:cubicBezTo>
                <a:cubicBezTo>
                  <a:pt x="2969352" y="4634757"/>
                  <a:pt x="2962033" y="4594792"/>
                  <a:pt x="2721133" y="4633913"/>
                </a:cubicBezTo>
                <a:cubicBezTo>
                  <a:pt x="2480233" y="4673034"/>
                  <a:pt x="2479073" y="4589562"/>
                  <a:pt x="2316336" y="4633913"/>
                </a:cubicBezTo>
                <a:cubicBezTo>
                  <a:pt x="2153599" y="4678264"/>
                  <a:pt x="1891859" y="4616501"/>
                  <a:pt x="1596698" y="4633913"/>
                </a:cubicBezTo>
                <a:cubicBezTo>
                  <a:pt x="1301537" y="4651325"/>
                  <a:pt x="1313915" y="4612924"/>
                  <a:pt x="1034480" y="4633913"/>
                </a:cubicBezTo>
                <a:cubicBezTo>
                  <a:pt x="755045" y="4654902"/>
                  <a:pt x="863786" y="4604953"/>
                  <a:pt x="708394" y="4633913"/>
                </a:cubicBezTo>
                <a:cubicBezTo>
                  <a:pt x="553002" y="4662873"/>
                  <a:pt x="217387" y="4549357"/>
                  <a:pt x="0" y="4633913"/>
                </a:cubicBezTo>
                <a:cubicBezTo>
                  <a:pt x="-36205" y="4367635"/>
                  <a:pt x="64089" y="4163486"/>
                  <a:pt x="0" y="4008335"/>
                </a:cubicBezTo>
                <a:cubicBezTo>
                  <a:pt x="-64089" y="3853184"/>
                  <a:pt x="53066" y="3690924"/>
                  <a:pt x="0" y="3382756"/>
                </a:cubicBezTo>
                <a:cubicBezTo>
                  <a:pt x="-53066" y="3074588"/>
                  <a:pt x="45952" y="2938968"/>
                  <a:pt x="0" y="2757178"/>
                </a:cubicBezTo>
                <a:cubicBezTo>
                  <a:pt x="-45952" y="2575388"/>
                  <a:pt x="51652" y="2426882"/>
                  <a:pt x="0" y="2177939"/>
                </a:cubicBezTo>
                <a:cubicBezTo>
                  <a:pt x="-51652" y="1928996"/>
                  <a:pt x="3670" y="1797154"/>
                  <a:pt x="0" y="1645039"/>
                </a:cubicBezTo>
                <a:cubicBezTo>
                  <a:pt x="-3670" y="1492924"/>
                  <a:pt x="55822" y="1165009"/>
                  <a:pt x="0" y="973122"/>
                </a:cubicBezTo>
                <a:cubicBezTo>
                  <a:pt x="-55822" y="781235"/>
                  <a:pt x="53196" y="334798"/>
                  <a:pt x="0" y="0"/>
                </a:cubicBezTo>
                <a:close/>
              </a:path>
            </a:pathLst>
          </a:custGeom>
          <a:solidFill>
            <a:schemeClr val="bg1">
              <a:lumMod val="95000"/>
            </a:schemeClr>
          </a:solidFill>
          <a:ln w="57150">
            <a:solidFill>
              <a:schemeClr val="tx1"/>
            </a:solidFill>
            <a:extLst>
              <a:ext uri="{C807C97D-BFC1-408E-A445-0C87EB9F89A2}">
                <ask:lineSketchStyleProps xmlns:ask="http://schemas.microsoft.com/office/drawing/2018/sketchyshapes" sd="3223621313">
                  <a:prstGeom prst="rect">
                    <a:avLst/>
                  </a:prstGeom>
                  <ask:type>
                    <ask:lineSketchScribble/>
                  </ask:type>
                </ask:lineSketchStyleProps>
              </a:ext>
            </a:extLst>
          </a:ln>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1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2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457200" lvl="1" indent="0">
              <a:buNone/>
            </a:pPr>
            <a:endParaRPr lang="en-US" altLang="zh-TW" sz="2400" dirty="0">
              <a:solidFill>
                <a:schemeClr val="tx1"/>
              </a:solidFill>
              <a:latin typeface="微軟正黑體" panose="020B0604030504040204" pitchFamily="34" charset="-120"/>
              <a:ea typeface="微軟正黑體" panose="020B0604030504040204" pitchFamily="34" charset="-120"/>
            </a:endParaRPr>
          </a:p>
          <a:p>
            <a:pPr marL="457200" lvl="1" indent="0">
              <a:buNone/>
            </a:pPr>
            <a:endParaRPr lang="en-US" altLang="zh-TW" sz="2400" dirty="0">
              <a:latin typeface="微軟正黑體" panose="020B0604030504040204" pitchFamily="34" charset="-120"/>
              <a:ea typeface="微軟正黑體" panose="020B0604030504040204" pitchFamily="34" charset="-120"/>
            </a:endParaRPr>
          </a:p>
          <a:p>
            <a:pPr marL="457200" lvl="1" indent="0">
              <a:buNone/>
            </a:pPr>
            <a:endParaRPr lang="en-US" altLang="zh-TW" sz="2400" dirty="0">
              <a:solidFill>
                <a:schemeClr val="tx1"/>
              </a:solidFill>
              <a:latin typeface="微軟正黑體" panose="020B0604030504040204" pitchFamily="34" charset="-120"/>
              <a:ea typeface="微軟正黑體" panose="020B0604030504040204" pitchFamily="34" charset="-120"/>
            </a:endParaRPr>
          </a:p>
          <a:p>
            <a:pPr lvl="1"/>
            <a:r>
              <a:rPr lang="zh-TW" altLang="en-US" sz="2400" dirty="0">
                <a:solidFill>
                  <a:schemeClr val="tx1"/>
                </a:solidFill>
                <a:latin typeface="微軟正黑體" panose="020B0604030504040204" pitchFamily="34" charset="-120"/>
                <a:ea typeface="微軟正黑體" panose="020B0604030504040204" pitchFamily="34" charset="-120"/>
              </a:rPr>
              <a:t>聘期已滿 </a:t>
            </a:r>
          </a:p>
          <a:p>
            <a:pPr marL="684000" lvl="1" indent="0">
              <a:buNone/>
            </a:pPr>
            <a:r>
              <a:rPr lang="zh-TW" altLang="en-US" sz="2400" dirty="0">
                <a:solidFill>
                  <a:schemeClr val="tx1"/>
                </a:solidFill>
                <a:latin typeface="微軟正黑體" panose="020B0604030504040204" pitchFamily="34" charset="-120"/>
                <a:ea typeface="微軟正黑體" panose="020B0604030504040204" pitchFamily="34" charset="-120"/>
              </a:rPr>
              <a:t>同校內自行約聘僱人員離職流程</a:t>
            </a:r>
          </a:p>
          <a:p>
            <a:pPr marL="684000" lvl="1" indent="0">
              <a:buNone/>
            </a:pPr>
            <a:r>
              <a:rPr lang="en-US" altLang="zh-TW" sz="2400" dirty="0">
                <a:solidFill>
                  <a:schemeClr val="tx1"/>
                </a:solidFill>
                <a:latin typeface="微軟正黑體" panose="020B0604030504040204" pitchFamily="34" charset="-120"/>
                <a:ea typeface="微軟正黑體" panose="020B0604030504040204" pitchFamily="34" charset="-120"/>
              </a:rPr>
              <a:t>※</a:t>
            </a:r>
            <a:r>
              <a:rPr lang="zh-TW" altLang="en-US" sz="2400" dirty="0">
                <a:solidFill>
                  <a:schemeClr val="tx1"/>
                </a:solidFill>
                <a:latin typeface="微軟正黑體" panose="020B0604030504040204" pitchFamily="34" charset="-120"/>
                <a:ea typeface="微軟正黑體" panose="020B0604030504040204" pitchFamily="34" charset="-120"/>
              </a:rPr>
              <a:t>流程圖位置：人資處首頁下方工作流程→其他</a:t>
            </a:r>
          </a:p>
          <a:p>
            <a:pPr lvl="1"/>
            <a:r>
              <a:rPr lang="zh-TW" altLang="en-US" sz="2400" dirty="0">
                <a:latin typeface="微軟正黑體" panose="020B0604030504040204" pitchFamily="34" charset="-120"/>
                <a:ea typeface="微軟正黑體" panose="020B0604030504040204" pitchFamily="34" charset="-120"/>
              </a:rPr>
              <a:t>提前離職</a:t>
            </a:r>
          </a:p>
          <a:p>
            <a:pPr marL="684000" lvl="1" indent="0">
              <a:buNone/>
            </a:pPr>
            <a:r>
              <a:rPr lang="zh-TW" altLang="en-US" sz="2400" dirty="0">
                <a:solidFill>
                  <a:schemeClr val="tx1"/>
                </a:solidFill>
                <a:latin typeface="微軟正黑體" panose="020B0604030504040204" pitchFamily="34" charset="-120"/>
                <a:ea typeface="微軟正黑體" panose="020B0604030504040204" pitchFamily="34" charset="-120"/>
              </a:rPr>
              <a:t>至研發處修改契約書</a:t>
            </a:r>
            <a:r>
              <a:rPr lang="zh-TW" altLang="en-US" sz="2400" dirty="0">
                <a:latin typeface="微軟正黑體" panose="020B0604030504040204" pitchFamily="34" charset="-120"/>
                <a:ea typeface="微軟正黑體" panose="020B0604030504040204" pitchFamily="34" charset="-120"/>
              </a:rPr>
              <a:t>，</a:t>
            </a:r>
            <a:r>
              <a:rPr lang="zh-TW" altLang="en-US" sz="2400" dirty="0">
                <a:solidFill>
                  <a:schemeClr val="tx1"/>
                </a:solidFill>
                <a:latin typeface="微軟正黑體" panose="020B0604030504040204" pitchFamily="34" charset="-120"/>
                <a:ea typeface="微軟正黑體" panose="020B0604030504040204" pitchFamily="34" charset="-120"/>
              </a:rPr>
              <a:t>於契約書上的”約僱期間”旁空白處寫：「自</a:t>
            </a:r>
            <a:r>
              <a:rPr lang="en-US" altLang="zh-TW" sz="2400" dirty="0">
                <a:solidFill>
                  <a:schemeClr val="tx1"/>
                </a:solidFill>
                <a:latin typeface="微軟正黑體" panose="020B0604030504040204" pitchFamily="34" charset="-120"/>
                <a:ea typeface="微軟正黑體" panose="020B0604030504040204" pitchFamily="34" charset="-120"/>
              </a:rPr>
              <a:t>00</a:t>
            </a:r>
            <a:r>
              <a:rPr lang="zh-TW" altLang="en-US" sz="2400" dirty="0">
                <a:solidFill>
                  <a:schemeClr val="tx1"/>
                </a:solidFill>
                <a:latin typeface="微軟正黑體" panose="020B0604030504040204" pitchFamily="34" charset="-120"/>
                <a:ea typeface="微軟正黑體" panose="020B0604030504040204" pitchFamily="34" charset="-120"/>
              </a:rPr>
              <a:t>年</a:t>
            </a:r>
            <a:r>
              <a:rPr lang="en-US" altLang="zh-TW" sz="2400" dirty="0">
                <a:solidFill>
                  <a:schemeClr val="tx1"/>
                </a:solidFill>
                <a:latin typeface="微軟正黑體" panose="020B0604030504040204" pitchFamily="34" charset="-120"/>
                <a:ea typeface="微軟正黑體" panose="020B0604030504040204" pitchFamily="34" charset="-120"/>
              </a:rPr>
              <a:t>00</a:t>
            </a:r>
            <a:r>
              <a:rPr lang="zh-TW" altLang="en-US" sz="2400" dirty="0">
                <a:solidFill>
                  <a:schemeClr val="tx1"/>
                </a:solidFill>
                <a:latin typeface="微軟正黑體" panose="020B0604030504040204" pitchFamily="34" charset="-120"/>
                <a:ea typeface="微軟正黑體" panose="020B0604030504040204" pitchFamily="34" charset="-120"/>
              </a:rPr>
              <a:t>月</a:t>
            </a:r>
            <a:r>
              <a:rPr lang="en-US" altLang="zh-TW" sz="2400" dirty="0">
                <a:solidFill>
                  <a:schemeClr val="tx1"/>
                </a:solidFill>
                <a:latin typeface="微軟正黑體" panose="020B0604030504040204" pitchFamily="34" charset="-120"/>
                <a:ea typeface="微軟正黑體" panose="020B0604030504040204" pitchFamily="34" charset="-120"/>
              </a:rPr>
              <a:t>00</a:t>
            </a:r>
            <a:r>
              <a:rPr lang="zh-TW" altLang="en-US" sz="2400" dirty="0">
                <a:solidFill>
                  <a:schemeClr val="tx1"/>
                </a:solidFill>
                <a:latin typeface="微軟正黑體" panose="020B0604030504040204" pitchFamily="34" charset="-120"/>
                <a:ea typeface="微軟正黑體" panose="020B0604030504040204" pitchFamily="34" charset="-120"/>
              </a:rPr>
              <a:t>日起自願離職」，並加蓋主持人及個人章。</a:t>
            </a:r>
          </a:p>
          <a:p>
            <a:pPr marL="457200" lvl="1" indent="0">
              <a:buNone/>
            </a:pPr>
            <a:endParaRPr lang="en-US" altLang="zh-TW" sz="2400" dirty="0">
              <a:solidFill>
                <a:schemeClr val="tx1"/>
              </a:solidFill>
              <a:latin typeface="微軟正黑體" panose="020B0604030504040204" pitchFamily="34" charset="-120"/>
              <a:ea typeface="微軟正黑體" panose="020B0604030504040204" pitchFamily="34" charset="-120"/>
            </a:endParaRPr>
          </a:p>
          <a:p>
            <a:pPr marL="457200" lvl="1" indent="0">
              <a:buNone/>
            </a:pPr>
            <a:endParaRPr lang="en-US" altLang="zh-TW" sz="2400" dirty="0">
              <a:latin typeface="微軟正黑體" panose="020B0604030504040204" pitchFamily="34" charset="-120"/>
              <a:ea typeface="微軟正黑體" panose="020B0604030504040204" pitchFamily="34" charset="-120"/>
            </a:endParaRPr>
          </a:p>
        </p:txBody>
      </p:sp>
      <p:grpSp>
        <p:nvGrpSpPr>
          <p:cNvPr id="11" name="群組 10">
            <a:extLst>
              <a:ext uri="{FF2B5EF4-FFF2-40B4-BE49-F238E27FC236}">
                <a16:creationId xmlns:a16="http://schemas.microsoft.com/office/drawing/2014/main" id="{E6D28646-4114-09E2-5434-227F5BF3E4EE}"/>
              </a:ext>
            </a:extLst>
          </p:cNvPr>
          <p:cNvGrpSpPr/>
          <p:nvPr/>
        </p:nvGrpSpPr>
        <p:grpSpPr>
          <a:xfrm>
            <a:off x="3778171" y="1628017"/>
            <a:ext cx="2032079" cy="1014341"/>
            <a:chOff x="3911521" y="1917219"/>
            <a:chExt cx="2032079" cy="1014341"/>
          </a:xfrm>
        </p:grpSpPr>
        <p:sp>
          <p:nvSpPr>
            <p:cNvPr id="12" name="矩形: 圓角 11">
              <a:extLst>
                <a:ext uri="{FF2B5EF4-FFF2-40B4-BE49-F238E27FC236}">
                  <a16:creationId xmlns:a16="http://schemas.microsoft.com/office/drawing/2014/main" id="{E9A8CD40-84E1-FFE1-AE2B-A5FBAAF6034C}"/>
                </a:ext>
              </a:extLst>
            </p:cNvPr>
            <p:cNvSpPr/>
            <p:nvPr/>
          </p:nvSpPr>
          <p:spPr>
            <a:xfrm>
              <a:off x="4345755" y="2474360"/>
              <a:ext cx="1597845" cy="457200"/>
            </a:xfrm>
            <a:prstGeom prst="roundRect">
              <a:avLst/>
            </a:prstGeom>
            <a:ln w="28575">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r"/>
              <a:r>
                <a:rPr lang="zh-TW" altLang="en-US" dirty="0"/>
                <a:t>專任助理</a:t>
              </a:r>
            </a:p>
          </p:txBody>
        </p:sp>
        <p:pic>
          <p:nvPicPr>
            <p:cNvPr id="13" name="圖片 12">
              <a:extLst>
                <a:ext uri="{FF2B5EF4-FFF2-40B4-BE49-F238E27FC236}">
                  <a16:creationId xmlns:a16="http://schemas.microsoft.com/office/drawing/2014/main" id="{CEF7CF00-A518-CA01-F599-2C7B8868EFBD}"/>
                </a:ext>
              </a:extLst>
            </p:cNvPr>
            <p:cNvPicPr>
              <a:picLocks noChangeAspect="1"/>
            </p:cNvPicPr>
            <p:nvPr/>
          </p:nvPicPr>
          <p:blipFill>
            <a:blip r:embed="rId5"/>
            <a:stretch>
              <a:fillRect/>
            </a:stretch>
          </p:blipFill>
          <p:spPr>
            <a:xfrm>
              <a:off x="3911521" y="1917219"/>
              <a:ext cx="907425" cy="907425"/>
            </a:xfrm>
            <a:prstGeom prst="rect">
              <a:avLst/>
            </a:prstGeom>
            <a:ln w="28575">
              <a:noFill/>
            </a:ln>
          </p:spPr>
        </p:pic>
      </p:grpSp>
    </p:spTree>
    <p:extLst>
      <p:ext uri="{BB962C8B-B14F-4D97-AF65-F5344CB8AC3E}">
        <p14:creationId xmlns:p14="http://schemas.microsoft.com/office/powerpoint/2010/main" val="1372010885"/>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54BBEA6C-3079-3A63-AB42-E0C0648B49CC}"/>
              </a:ext>
            </a:extLst>
          </p:cNvPr>
          <p:cNvSpPr>
            <a:spLocks noGrp="1"/>
          </p:cNvSpPr>
          <p:nvPr>
            <p:ph type="title"/>
          </p:nvPr>
        </p:nvSpPr>
        <p:spPr/>
        <p:txBody>
          <a:bodyPr/>
          <a:lstStyle/>
          <a:p>
            <a:r>
              <a:rPr lang="zh-TW" altLang="en-US" dirty="0"/>
              <a:t>一般案標準作業流程</a:t>
            </a:r>
            <a:r>
              <a:rPr lang="en-US" altLang="zh-TW" dirty="0"/>
              <a:t>-</a:t>
            </a:r>
            <a:r>
              <a:rPr lang="zh-TW" altLang="en-US" dirty="0"/>
              <a:t>人員篇</a:t>
            </a:r>
          </a:p>
        </p:txBody>
      </p:sp>
      <p:sp>
        <p:nvSpPr>
          <p:cNvPr id="3" name="投影片編號版面配置區 2">
            <a:extLst>
              <a:ext uri="{FF2B5EF4-FFF2-40B4-BE49-F238E27FC236}">
                <a16:creationId xmlns:a16="http://schemas.microsoft.com/office/drawing/2014/main" id="{39309574-70FF-0975-D1E1-F61FADAE158E}"/>
              </a:ext>
            </a:extLst>
          </p:cNvPr>
          <p:cNvSpPr>
            <a:spLocks noGrp="1"/>
          </p:cNvSpPr>
          <p:nvPr>
            <p:ph type="sldNum" sz="quarter" idx="12"/>
          </p:nvPr>
        </p:nvSpPr>
        <p:spPr/>
        <p:txBody>
          <a:bodyPr/>
          <a:lstStyle/>
          <a:p>
            <a:fld id="{7F65B630-C7FF-41C0-9923-C5E5E29EED81}" type="slidenum">
              <a:rPr lang="zh-CN" altLang="en-US" smtClean="0"/>
              <a:t>22</a:t>
            </a:fld>
            <a:endParaRPr lang="zh-CN" altLang="en-US"/>
          </a:p>
        </p:txBody>
      </p:sp>
      <p:sp>
        <p:nvSpPr>
          <p:cNvPr id="5" name="Text Placeholder 1">
            <a:hlinkClick r:id="rId2" action="ppaction://hlinksldjump"/>
            <a:extLst>
              <a:ext uri="{FF2B5EF4-FFF2-40B4-BE49-F238E27FC236}">
                <a16:creationId xmlns:a16="http://schemas.microsoft.com/office/drawing/2014/main" id="{F860A0F1-6D08-3425-BCAF-81D77E310A96}"/>
              </a:ext>
            </a:extLst>
          </p:cNvPr>
          <p:cNvSpPr txBox="1">
            <a:spLocks/>
          </p:cNvSpPr>
          <p:nvPr/>
        </p:nvSpPr>
        <p:spPr>
          <a:xfrm>
            <a:off x="660400" y="1500188"/>
            <a:ext cx="2836562" cy="798512"/>
          </a:xfrm>
          <a:prstGeom prst="roundRect">
            <a:avLst/>
          </a:prstGeom>
          <a:solidFill>
            <a:schemeClr val="accent6">
              <a:lumMod val="20000"/>
              <a:lumOff val="80000"/>
            </a:schemeClr>
          </a:solidFill>
          <a:ln>
            <a:solidFill>
              <a:schemeClr val="accent6">
                <a:lumMod val="20000"/>
                <a:lumOff val="80000"/>
              </a:schemeClr>
            </a:solidFill>
          </a:ln>
          <a:effectLst>
            <a:outerShdw blurRad="50800" dist="38100" dir="8100000" algn="tr" rotWithShape="0">
              <a:prstClr val="black">
                <a:alpha val="40000"/>
              </a:prstClr>
            </a:outerShdw>
          </a:effectLst>
        </p:spPr>
        <p:txBody>
          <a:bodyPr>
            <a:noAutofit/>
          </a:bodyPr>
          <a:lstStyle>
            <a:defPPr>
              <a:defRPr lang="zh-CN"/>
            </a:defPPr>
            <a:lvl1pPr indent="0" algn="r">
              <a:lnSpc>
                <a:spcPct val="90000"/>
              </a:lnSpc>
              <a:spcBef>
                <a:spcPts val="1000"/>
              </a:spcBef>
              <a:buFont typeface="Arial" panose="020B0604020202020204" pitchFamily="34" charset="0"/>
              <a:buNone/>
              <a:defRPr kumimoji="1" sz="2400" b="1">
                <a:solidFill>
                  <a:schemeClr val="accent6">
                    <a:lumMod val="75000"/>
                  </a:schemeClr>
                </a:solidFill>
                <a:cs typeface="+mn-ea"/>
              </a:defRPr>
            </a:lvl1pPr>
            <a:lvl2pPr marL="685800" indent="-228600">
              <a:lnSpc>
                <a:spcPct val="90000"/>
              </a:lnSpc>
              <a:spcBef>
                <a:spcPts val="500"/>
              </a:spcBef>
              <a:buFont typeface="Arial" panose="020B0604020202020204" pitchFamily="34" charset="0"/>
              <a:buChar char="•"/>
              <a:defRPr sz="1600">
                <a:solidFill>
                  <a:schemeClr val="tx1"/>
                </a:solidFill>
              </a:defRPr>
            </a:lvl2pPr>
            <a:lvl3pPr marL="1143000" indent="-228600">
              <a:lnSpc>
                <a:spcPct val="90000"/>
              </a:lnSpc>
              <a:spcBef>
                <a:spcPts val="500"/>
              </a:spcBef>
              <a:buFont typeface="Arial" panose="020B0604020202020204" pitchFamily="34" charset="0"/>
              <a:buChar char="•"/>
              <a:defRPr sz="1400">
                <a:solidFill>
                  <a:schemeClr val="tx1"/>
                </a:solidFill>
              </a:defRPr>
            </a:lvl3pPr>
            <a:lvl4pPr marL="1600200" indent="-228600">
              <a:lnSpc>
                <a:spcPct val="90000"/>
              </a:lnSpc>
              <a:spcBef>
                <a:spcPts val="500"/>
              </a:spcBef>
              <a:buFont typeface="Arial" panose="020B0604020202020204" pitchFamily="34" charset="0"/>
              <a:buChar char="•"/>
              <a:defRPr sz="1200">
                <a:solidFill>
                  <a:schemeClr val="tx1"/>
                </a:solidFill>
              </a:defRPr>
            </a:lvl4pPr>
            <a:lvl5pPr marL="2057400" indent="-228600">
              <a:lnSpc>
                <a:spcPct val="90000"/>
              </a:lnSpc>
              <a:spcBef>
                <a:spcPts val="500"/>
              </a:spcBef>
              <a:buFont typeface="Arial" panose="020B0604020202020204" pitchFamily="34" charset="0"/>
              <a:buChar char="•"/>
              <a:defRPr sz="1200">
                <a:solidFill>
                  <a:schemeClr val="tx1"/>
                </a:solidFill>
              </a:defRPr>
            </a:lvl5pPr>
            <a:lvl6pPr marL="2514600" indent="-228600">
              <a:lnSpc>
                <a:spcPct val="90000"/>
              </a:lnSpc>
              <a:spcBef>
                <a:spcPts val="500"/>
              </a:spcBef>
              <a:buFont typeface="Arial" panose="020B0604020202020204" pitchFamily="34" charset="0"/>
              <a:buChar char="•"/>
              <a:defRPr>
                <a:solidFill>
                  <a:schemeClr val="tx1"/>
                </a:solidFill>
              </a:defRPr>
            </a:lvl6pPr>
            <a:lvl7pPr marL="2971800" indent="-228600">
              <a:lnSpc>
                <a:spcPct val="90000"/>
              </a:lnSpc>
              <a:spcBef>
                <a:spcPts val="500"/>
              </a:spcBef>
              <a:buFont typeface="Arial" panose="020B0604020202020204" pitchFamily="34" charset="0"/>
              <a:buChar char="•"/>
              <a:defRPr>
                <a:solidFill>
                  <a:schemeClr val="tx1"/>
                </a:solidFill>
              </a:defRPr>
            </a:lvl7pPr>
            <a:lvl8pPr marL="3429000" indent="-228600">
              <a:lnSpc>
                <a:spcPct val="90000"/>
              </a:lnSpc>
              <a:spcBef>
                <a:spcPts val="500"/>
              </a:spcBef>
              <a:buFont typeface="Arial" panose="020B0604020202020204" pitchFamily="34" charset="0"/>
              <a:buChar char="•"/>
              <a:defRPr>
                <a:solidFill>
                  <a:schemeClr val="tx1"/>
                </a:solidFill>
              </a:defRPr>
            </a:lvl8pPr>
            <a:lvl9pPr marL="3886200" indent="-228600">
              <a:lnSpc>
                <a:spcPct val="90000"/>
              </a:lnSpc>
              <a:spcBef>
                <a:spcPts val="500"/>
              </a:spcBef>
              <a:buFont typeface="Arial" panose="020B0604020202020204" pitchFamily="34" charset="0"/>
              <a:buChar char="•"/>
              <a:defRPr>
                <a:solidFill>
                  <a:schemeClr val="tx1"/>
                </a:solidFill>
              </a:defRPr>
            </a:lvl9pPr>
          </a:lstStyle>
          <a:p>
            <a:r>
              <a:rPr lang="zh-TW" altLang="en-US">
                <a:sym typeface="+mn-lt"/>
              </a:rPr>
              <a:t>起聘</a:t>
            </a:r>
            <a:endParaRPr lang="en-US" dirty="0"/>
          </a:p>
        </p:txBody>
      </p:sp>
      <p:sp>
        <p:nvSpPr>
          <p:cNvPr id="8" name="Text Placeholder 1">
            <a:hlinkClick r:id="rId3" action="ppaction://hlinksldjump"/>
            <a:extLst>
              <a:ext uri="{FF2B5EF4-FFF2-40B4-BE49-F238E27FC236}">
                <a16:creationId xmlns:a16="http://schemas.microsoft.com/office/drawing/2014/main" id="{A3D02A33-8EE0-ACA1-6ABC-97AF08D7C3AD}"/>
              </a:ext>
            </a:extLst>
          </p:cNvPr>
          <p:cNvSpPr txBox="1">
            <a:spLocks/>
          </p:cNvSpPr>
          <p:nvPr/>
        </p:nvSpPr>
        <p:spPr>
          <a:xfrm>
            <a:off x="660400" y="2370932"/>
            <a:ext cx="2836562" cy="798512"/>
          </a:xfrm>
          <a:prstGeom prst="roundRect">
            <a:avLst/>
          </a:prstGeom>
          <a:solidFill>
            <a:schemeClr val="accent6">
              <a:lumMod val="20000"/>
              <a:lumOff val="80000"/>
            </a:schemeClr>
          </a:solidFill>
          <a:ln>
            <a:solidFill>
              <a:schemeClr val="accent6">
                <a:lumMod val="20000"/>
                <a:lumOff val="80000"/>
              </a:schemeClr>
            </a:solidFill>
          </a:ln>
          <a:effectLst>
            <a:outerShdw blurRad="50800" dist="38100" dir="8100000" algn="tr" rotWithShape="0">
              <a:prstClr val="black">
                <a:alpha val="40000"/>
              </a:prstClr>
            </a:outerShdw>
          </a:effectLst>
        </p:spPr>
        <p:txBody>
          <a:bodyPr>
            <a:noAutofit/>
          </a:bodyPr>
          <a:lstStyle>
            <a:defPPr>
              <a:defRPr lang="zh-CN"/>
            </a:defPPr>
            <a:lvl1pPr indent="0" algn="r">
              <a:lnSpc>
                <a:spcPct val="90000"/>
              </a:lnSpc>
              <a:spcBef>
                <a:spcPts val="1000"/>
              </a:spcBef>
              <a:buFont typeface="Arial" panose="020B0604020202020204" pitchFamily="34" charset="0"/>
              <a:buNone/>
              <a:defRPr kumimoji="1" sz="2400" b="1">
                <a:solidFill>
                  <a:schemeClr val="accent6">
                    <a:lumMod val="75000"/>
                  </a:schemeClr>
                </a:solidFill>
                <a:cs typeface="+mn-ea"/>
              </a:defRPr>
            </a:lvl1pPr>
            <a:lvl2pPr marL="685800" indent="-228600">
              <a:lnSpc>
                <a:spcPct val="90000"/>
              </a:lnSpc>
              <a:spcBef>
                <a:spcPts val="500"/>
              </a:spcBef>
              <a:buFont typeface="Arial" panose="020B0604020202020204" pitchFamily="34" charset="0"/>
              <a:buChar char="•"/>
              <a:defRPr sz="1600">
                <a:solidFill>
                  <a:schemeClr val="tx1"/>
                </a:solidFill>
              </a:defRPr>
            </a:lvl2pPr>
            <a:lvl3pPr marL="1143000" indent="-228600">
              <a:lnSpc>
                <a:spcPct val="90000"/>
              </a:lnSpc>
              <a:spcBef>
                <a:spcPts val="500"/>
              </a:spcBef>
              <a:buFont typeface="Arial" panose="020B0604020202020204" pitchFamily="34" charset="0"/>
              <a:buChar char="•"/>
              <a:defRPr sz="1400">
                <a:solidFill>
                  <a:schemeClr val="tx1"/>
                </a:solidFill>
              </a:defRPr>
            </a:lvl3pPr>
            <a:lvl4pPr marL="1600200" indent="-228600">
              <a:lnSpc>
                <a:spcPct val="90000"/>
              </a:lnSpc>
              <a:spcBef>
                <a:spcPts val="500"/>
              </a:spcBef>
              <a:buFont typeface="Arial" panose="020B0604020202020204" pitchFamily="34" charset="0"/>
              <a:buChar char="•"/>
              <a:defRPr sz="1200">
                <a:solidFill>
                  <a:schemeClr val="tx1"/>
                </a:solidFill>
              </a:defRPr>
            </a:lvl4pPr>
            <a:lvl5pPr marL="2057400" indent="-228600">
              <a:lnSpc>
                <a:spcPct val="90000"/>
              </a:lnSpc>
              <a:spcBef>
                <a:spcPts val="500"/>
              </a:spcBef>
              <a:buFont typeface="Arial" panose="020B0604020202020204" pitchFamily="34" charset="0"/>
              <a:buChar char="•"/>
              <a:defRPr sz="1200">
                <a:solidFill>
                  <a:schemeClr val="tx1"/>
                </a:solidFill>
              </a:defRPr>
            </a:lvl5pPr>
            <a:lvl6pPr marL="2514600" indent="-228600">
              <a:lnSpc>
                <a:spcPct val="90000"/>
              </a:lnSpc>
              <a:spcBef>
                <a:spcPts val="500"/>
              </a:spcBef>
              <a:buFont typeface="Arial" panose="020B0604020202020204" pitchFamily="34" charset="0"/>
              <a:buChar char="•"/>
              <a:defRPr>
                <a:solidFill>
                  <a:schemeClr val="tx1"/>
                </a:solidFill>
              </a:defRPr>
            </a:lvl6pPr>
            <a:lvl7pPr marL="2971800" indent="-228600">
              <a:lnSpc>
                <a:spcPct val="90000"/>
              </a:lnSpc>
              <a:spcBef>
                <a:spcPts val="500"/>
              </a:spcBef>
              <a:buFont typeface="Arial" panose="020B0604020202020204" pitchFamily="34" charset="0"/>
              <a:buChar char="•"/>
              <a:defRPr>
                <a:solidFill>
                  <a:schemeClr val="tx1"/>
                </a:solidFill>
              </a:defRPr>
            </a:lvl7pPr>
            <a:lvl8pPr marL="3429000" indent="-228600">
              <a:lnSpc>
                <a:spcPct val="90000"/>
              </a:lnSpc>
              <a:spcBef>
                <a:spcPts val="500"/>
              </a:spcBef>
              <a:buFont typeface="Arial" panose="020B0604020202020204" pitchFamily="34" charset="0"/>
              <a:buChar char="•"/>
              <a:defRPr>
                <a:solidFill>
                  <a:schemeClr val="tx1"/>
                </a:solidFill>
              </a:defRPr>
            </a:lvl8pPr>
            <a:lvl9pPr marL="3886200" indent="-228600">
              <a:lnSpc>
                <a:spcPct val="90000"/>
              </a:lnSpc>
              <a:spcBef>
                <a:spcPts val="500"/>
              </a:spcBef>
              <a:buFont typeface="Arial" panose="020B0604020202020204" pitchFamily="34" charset="0"/>
              <a:buChar char="•"/>
              <a:defRPr>
                <a:solidFill>
                  <a:schemeClr val="tx1"/>
                </a:solidFill>
              </a:defRPr>
            </a:lvl9pPr>
          </a:lstStyle>
          <a:p>
            <a:r>
              <a:rPr lang="zh-TW" altLang="en-US" dirty="0">
                <a:sym typeface="+mn-lt"/>
              </a:rPr>
              <a:t>繳交資料</a:t>
            </a:r>
          </a:p>
        </p:txBody>
      </p:sp>
      <p:sp>
        <p:nvSpPr>
          <p:cNvPr id="9" name="Text Placeholder 1">
            <a:hlinkClick r:id="rId4" action="ppaction://hlinksldjump"/>
            <a:extLst>
              <a:ext uri="{FF2B5EF4-FFF2-40B4-BE49-F238E27FC236}">
                <a16:creationId xmlns:a16="http://schemas.microsoft.com/office/drawing/2014/main" id="{DE1C2203-53D3-A175-4AA2-E67E3E744194}"/>
              </a:ext>
            </a:extLst>
          </p:cNvPr>
          <p:cNvSpPr txBox="1">
            <a:spLocks/>
          </p:cNvSpPr>
          <p:nvPr/>
        </p:nvSpPr>
        <p:spPr>
          <a:xfrm>
            <a:off x="660400" y="3241676"/>
            <a:ext cx="2836562" cy="798512"/>
          </a:xfrm>
          <a:prstGeom prst="roundRect">
            <a:avLst/>
          </a:prstGeom>
          <a:solidFill>
            <a:schemeClr val="accent6">
              <a:lumMod val="20000"/>
              <a:lumOff val="80000"/>
            </a:schemeClr>
          </a:solidFill>
          <a:ln>
            <a:solidFill>
              <a:schemeClr val="accent6">
                <a:lumMod val="20000"/>
                <a:lumOff val="80000"/>
              </a:schemeClr>
            </a:solidFill>
          </a:ln>
          <a:effectLst>
            <a:outerShdw blurRad="50800" dist="38100" dir="8100000" algn="tr" rotWithShape="0">
              <a:prstClr val="black">
                <a:alpha val="40000"/>
              </a:prstClr>
            </a:outerShdw>
          </a:effectLst>
        </p:spPr>
        <p:txBody>
          <a:bodyPr>
            <a:noAutofit/>
          </a:bodyPr>
          <a:lstStyle>
            <a:defPPr>
              <a:defRPr lang="zh-CN"/>
            </a:defPPr>
            <a:lvl1pPr indent="0" algn="r">
              <a:lnSpc>
                <a:spcPct val="90000"/>
              </a:lnSpc>
              <a:spcBef>
                <a:spcPts val="1000"/>
              </a:spcBef>
              <a:buFont typeface="Arial" panose="020B0604020202020204" pitchFamily="34" charset="0"/>
              <a:buNone/>
              <a:defRPr kumimoji="1" sz="2400" b="1">
                <a:solidFill>
                  <a:schemeClr val="accent6">
                    <a:lumMod val="75000"/>
                  </a:schemeClr>
                </a:solidFill>
                <a:cs typeface="+mn-ea"/>
              </a:defRPr>
            </a:lvl1pPr>
            <a:lvl2pPr marL="685800" indent="-228600">
              <a:lnSpc>
                <a:spcPct val="90000"/>
              </a:lnSpc>
              <a:spcBef>
                <a:spcPts val="500"/>
              </a:spcBef>
              <a:buFont typeface="Arial" panose="020B0604020202020204" pitchFamily="34" charset="0"/>
              <a:buChar char="•"/>
              <a:defRPr sz="1600">
                <a:solidFill>
                  <a:schemeClr val="tx1"/>
                </a:solidFill>
              </a:defRPr>
            </a:lvl2pPr>
            <a:lvl3pPr marL="1143000" indent="-228600">
              <a:lnSpc>
                <a:spcPct val="90000"/>
              </a:lnSpc>
              <a:spcBef>
                <a:spcPts val="500"/>
              </a:spcBef>
              <a:buFont typeface="Arial" panose="020B0604020202020204" pitchFamily="34" charset="0"/>
              <a:buChar char="•"/>
              <a:defRPr sz="1400">
                <a:solidFill>
                  <a:schemeClr val="tx1"/>
                </a:solidFill>
              </a:defRPr>
            </a:lvl3pPr>
            <a:lvl4pPr marL="1600200" indent="-228600">
              <a:lnSpc>
                <a:spcPct val="90000"/>
              </a:lnSpc>
              <a:spcBef>
                <a:spcPts val="500"/>
              </a:spcBef>
              <a:buFont typeface="Arial" panose="020B0604020202020204" pitchFamily="34" charset="0"/>
              <a:buChar char="•"/>
              <a:defRPr sz="1200">
                <a:solidFill>
                  <a:schemeClr val="tx1"/>
                </a:solidFill>
              </a:defRPr>
            </a:lvl4pPr>
            <a:lvl5pPr marL="2057400" indent="-228600">
              <a:lnSpc>
                <a:spcPct val="90000"/>
              </a:lnSpc>
              <a:spcBef>
                <a:spcPts val="500"/>
              </a:spcBef>
              <a:buFont typeface="Arial" panose="020B0604020202020204" pitchFamily="34" charset="0"/>
              <a:buChar char="•"/>
              <a:defRPr sz="1200">
                <a:solidFill>
                  <a:schemeClr val="tx1"/>
                </a:solidFill>
              </a:defRPr>
            </a:lvl5pPr>
            <a:lvl6pPr marL="2514600" indent="-228600">
              <a:lnSpc>
                <a:spcPct val="90000"/>
              </a:lnSpc>
              <a:spcBef>
                <a:spcPts val="500"/>
              </a:spcBef>
              <a:buFont typeface="Arial" panose="020B0604020202020204" pitchFamily="34" charset="0"/>
              <a:buChar char="•"/>
              <a:defRPr>
                <a:solidFill>
                  <a:schemeClr val="tx1"/>
                </a:solidFill>
              </a:defRPr>
            </a:lvl6pPr>
            <a:lvl7pPr marL="2971800" indent="-228600">
              <a:lnSpc>
                <a:spcPct val="90000"/>
              </a:lnSpc>
              <a:spcBef>
                <a:spcPts val="500"/>
              </a:spcBef>
              <a:buFont typeface="Arial" panose="020B0604020202020204" pitchFamily="34" charset="0"/>
              <a:buChar char="•"/>
              <a:defRPr>
                <a:solidFill>
                  <a:schemeClr val="tx1"/>
                </a:solidFill>
              </a:defRPr>
            </a:lvl7pPr>
            <a:lvl8pPr marL="3429000" indent="-228600">
              <a:lnSpc>
                <a:spcPct val="90000"/>
              </a:lnSpc>
              <a:spcBef>
                <a:spcPts val="500"/>
              </a:spcBef>
              <a:buFont typeface="Arial" panose="020B0604020202020204" pitchFamily="34" charset="0"/>
              <a:buChar char="•"/>
              <a:defRPr>
                <a:solidFill>
                  <a:schemeClr val="tx1"/>
                </a:solidFill>
              </a:defRPr>
            </a:lvl8pPr>
            <a:lvl9pPr marL="3886200" indent="-228600">
              <a:lnSpc>
                <a:spcPct val="90000"/>
              </a:lnSpc>
              <a:spcBef>
                <a:spcPts val="500"/>
              </a:spcBef>
              <a:buFont typeface="Arial" panose="020B0604020202020204" pitchFamily="34" charset="0"/>
              <a:buChar char="•"/>
              <a:defRPr>
                <a:solidFill>
                  <a:schemeClr val="tx1"/>
                </a:solidFill>
              </a:defRPr>
            </a:lvl9pPr>
          </a:lstStyle>
          <a:p>
            <a:r>
              <a:rPr lang="zh-TW" altLang="en-US" dirty="0">
                <a:sym typeface="+mn-lt"/>
              </a:rPr>
              <a:t>核銷所需文件</a:t>
            </a:r>
          </a:p>
        </p:txBody>
      </p:sp>
      <p:sp>
        <p:nvSpPr>
          <p:cNvPr id="10" name="Text Placeholder 1">
            <a:extLst>
              <a:ext uri="{FF2B5EF4-FFF2-40B4-BE49-F238E27FC236}">
                <a16:creationId xmlns:a16="http://schemas.microsoft.com/office/drawing/2014/main" id="{E76693C7-5FEC-2744-4A76-63DA9D2CAF7D}"/>
              </a:ext>
            </a:extLst>
          </p:cNvPr>
          <p:cNvSpPr txBox="1">
            <a:spLocks/>
          </p:cNvSpPr>
          <p:nvPr/>
        </p:nvSpPr>
        <p:spPr>
          <a:xfrm>
            <a:off x="660400" y="4112420"/>
            <a:ext cx="2836562" cy="798512"/>
          </a:xfrm>
          <a:prstGeom prst="roundRect">
            <a:avLst/>
          </a:prstGeom>
          <a:solidFill>
            <a:schemeClr val="accent2"/>
          </a:solidFill>
          <a:ln/>
          <a:effectLst>
            <a:outerShdw blurRad="50800" dist="38100" dir="8100000" algn="tr" rotWithShape="0">
              <a:prstClr val="black">
                <a:alpha val="40000"/>
              </a:prstClr>
            </a:outerShdw>
          </a:effectLst>
        </p:spPr>
        <p:style>
          <a:lnRef idx="2">
            <a:schemeClr val="accent2"/>
          </a:lnRef>
          <a:fillRef idx="1">
            <a:schemeClr val="lt1"/>
          </a:fillRef>
          <a:effectRef idx="0">
            <a:schemeClr val="accent2"/>
          </a:effectRef>
          <a:fontRef idx="minor">
            <a:schemeClr val="dk1"/>
          </a:fontRef>
        </p:style>
        <p:txBody>
          <a:bodyPr>
            <a:noAutofit/>
          </a:bodyPr>
          <a:lstStyle>
            <a:defPPr>
              <a:defRPr lang="zh-CN"/>
            </a:defPPr>
            <a:lvl1pPr indent="0" algn="r">
              <a:lnSpc>
                <a:spcPct val="90000"/>
              </a:lnSpc>
              <a:spcBef>
                <a:spcPts val="1000"/>
              </a:spcBef>
              <a:buFont typeface="Arial" panose="020B0604020202020204" pitchFamily="34" charset="0"/>
              <a:buNone/>
              <a:defRPr kumimoji="1" sz="2400" b="1">
                <a:solidFill>
                  <a:schemeClr val="dk1"/>
                </a:solidFill>
                <a:cs typeface="+mn-ea"/>
              </a:defRPr>
            </a:lvl1pPr>
            <a:lvl2pPr marL="685800" indent="-228600">
              <a:lnSpc>
                <a:spcPct val="90000"/>
              </a:lnSpc>
              <a:spcBef>
                <a:spcPts val="500"/>
              </a:spcBef>
              <a:buFont typeface="Arial" panose="020B0604020202020204" pitchFamily="34" charset="0"/>
              <a:buChar char="•"/>
              <a:defRPr sz="1600">
                <a:solidFill>
                  <a:schemeClr val="dk1"/>
                </a:solidFill>
              </a:defRPr>
            </a:lvl2pPr>
            <a:lvl3pPr marL="1143000" indent="-228600">
              <a:lnSpc>
                <a:spcPct val="90000"/>
              </a:lnSpc>
              <a:spcBef>
                <a:spcPts val="500"/>
              </a:spcBef>
              <a:buFont typeface="Arial" panose="020B0604020202020204" pitchFamily="34" charset="0"/>
              <a:buChar char="•"/>
              <a:defRPr sz="1400">
                <a:solidFill>
                  <a:schemeClr val="dk1"/>
                </a:solidFill>
              </a:defRPr>
            </a:lvl3pPr>
            <a:lvl4pPr marL="1600200" indent="-228600">
              <a:lnSpc>
                <a:spcPct val="90000"/>
              </a:lnSpc>
              <a:spcBef>
                <a:spcPts val="500"/>
              </a:spcBef>
              <a:buFont typeface="Arial" panose="020B0604020202020204" pitchFamily="34" charset="0"/>
              <a:buChar char="•"/>
              <a:defRPr sz="1200">
                <a:solidFill>
                  <a:schemeClr val="dk1"/>
                </a:solidFill>
              </a:defRPr>
            </a:lvl4pPr>
            <a:lvl5pPr marL="2057400" indent="-228600">
              <a:lnSpc>
                <a:spcPct val="90000"/>
              </a:lnSpc>
              <a:spcBef>
                <a:spcPts val="500"/>
              </a:spcBef>
              <a:buFont typeface="Arial" panose="020B0604020202020204" pitchFamily="34" charset="0"/>
              <a:buChar char="•"/>
              <a:defRPr sz="1200">
                <a:solidFill>
                  <a:schemeClr val="dk1"/>
                </a:solidFill>
              </a:defRPr>
            </a:lvl5pPr>
            <a:lvl6pPr marL="2514600" indent="-228600">
              <a:lnSpc>
                <a:spcPct val="90000"/>
              </a:lnSpc>
              <a:spcBef>
                <a:spcPts val="500"/>
              </a:spcBef>
              <a:buFont typeface="Arial" panose="020B0604020202020204" pitchFamily="34" charset="0"/>
              <a:buChar char="•"/>
              <a:defRPr>
                <a:solidFill>
                  <a:schemeClr val="dk1"/>
                </a:solidFill>
              </a:defRPr>
            </a:lvl6pPr>
            <a:lvl7pPr marL="2971800" indent="-228600">
              <a:lnSpc>
                <a:spcPct val="90000"/>
              </a:lnSpc>
              <a:spcBef>
                <a:spcPts val="500"/>
              </a:spcBef>
              <a:buFont typeface="Arial" panose="020B0604020202020204" pitchFamily="34" charset="0"/>
              <a:buChar char="•"/>
              <a:defRPr>
                <a:solidFill>
                  <a:schemeClr val="dk1"/>
                </a:solidFill>
              </a:defRPr>
            </a:lvl7pPr>
            <a:lvl8pPr marL="3429000" indent="-228600">
              <a:lnSpc>
                <a:spcPct val="90000"/>
              </a:lnSpc>
              <a:spcBef>
                <a:spcPts val="500"/>
              </a:spcBef>
              <a:buFont typeface="Arial" panose="020B0604020202020204" pitchFamily="34" charset="0"/>
              <a:buChar char="•"/>
              <a:defRPr>
                <a:solidFill>
                  <a:schemeClr val="dk1"/>
                </a:solidFill>
              </a:defRPr>
            </a:lvl8pPr>
            <a:lvl9pPr marL="3886200" indent="-228600">
              <a:lnSpc>
                <a:spcPct val="90000"/>
              </a:lnSpc>
              <a:spcBef>
                <a:spcPts val="500"/>
              </a:spcBef>
              <a:buFont typeface="Arial" panose="020B0604020202020204" pitchFamily="34" charset="0"/>
              <a:buChar char="•"/>
              <a:defRPr>
                <a:solidFill>
                  <a:schemeClr val="dk1"/>
                </a:solidFill>
              </a:defRPr>
            </a:lvl9pPr>
          </a:lstStyle>
          <a:p>
            <a:r>
              <a:rPr lang="zh-TW" altLang="en-US"/>
              <a:t>人員離職</a:t>
            </a:r>
            <a:endParaRPr lang="en-US" dirty="0"/>
          </a:p>
        </p:txBody>
      </p:sp>
      <p:sp>
        <p:nvSpPr>
          <p:cNvPr id="4" name="Text Placeholder 2">
            <a:extLst>
              <a:ext uri="{FF2B5EF4-FFF2-40B4-BE49-F238E27FC236}">
                <a16:creationId xmlns:a16="http://schemas.microsoft.com/office/drawing/2014/main" id="{1E769D80-36D5-3029-2A26-D5390929B93C}"/>
              </a:ext>
            </a:extLst>
          </p:cNvPr>
          <p:cNvSpPr txBox="1">
            <a:spLocks/>
          </p:cNvSpPr>
          <p:nvPr/>
        </p:nvSpPr>
        <p:spPr>
          <a:xfrm>
            <a:off x="3660555" y="1500188"/>
            <a:ext cx="7871045" cy="4633913"/>
          </a:xfrm>
          <a:custGeom>
            <a:avLst/>
            <a:gdLst>
              <a:gd name="connsiteX0" fmla="*/ 0 w 7871045"/>
              <a:gd name="connsiteY0" fmla="*/ 0 h 4633913"/>
              <a:gd name="connsiteX1" fmla="*/ 326086 w 7871045"/>
              <a:gd name="connsiteY1" fmla="*/ 0 h 4633913"/>
              <a:gd name="connsiteX2" fmla="*/ 967014 w 7871045"/>
              <a:gd name="connsiteY2" fmla="*/ 0 h 4633913"/>
              <a:gd name="connsiteX3" fmla="*/ 1529232 w 7871045"/>
              <a:gd name="connsiteY3" fmla="*/ 0 h 4633913"/>
              <a:gd name="connsiteX4" fmla="*/ 1934028 w 7871045"/>
              <a:gd name="connsiteY4" fmla="*/ 0 h 4633913"/>
              <a:gd name="connsiteX5" fmla="*/ 2338825 w 7871045"/>
              <a:gd name="connsiteY5" fmla="*/ 0 h 4633913"/>
              <a:gd name="connsiteX6" fmla="*/ 2743621 w 7871045"/>
              <a:gd name="connsiteY6" fmla="*/ 0 h 4633913"/>
              <a:gd name="connsiteX7" fmla="*/ 3305839 w 7871045"/>
              <a:gd name="connsiteY7" fmla="*/ 0 h 4633913"/>
              <a:gd name="connsiteX8" fmla="*/ 3631925 w 7871045"/>
              <a:gd name="connsiteY8" fmla="*/ 0 h 4633913"/>
              <a:gd name="connsiteX9" fmla="*/ 4194143 w 7871045"/>
              <a:gd name="connsiteY9" fmla="*/ 0 h 4633913"/>
              <a:gd name="connsiteX10" fmla="*/ 4677650 w 7871045"/>
              <a:gd name="connsiteY10" fmla="*/ 0 h 4633913"/>
              <a:gd name="connsiteX11" fmla="*/ 5003736 w 7871045"/>
              <a:gd name="connsiteY11" fmla="*/ 0 h 4633913"/>
              <a:gd name="connsiteX12" fmla="*/ 5487243 w 7871045"/>
              <a:gd name="connsiteY12" fmla="*/ 0 h 4633913"/>
              <a:gd name="connsiteX13" fmla="*/ 6206881 w 7871045"/>
              <a:gd name="connsiteY13" fmla="*/ 0 h 4633913"/>
              <a:gd name="connsiteX14" fmla="*/ 6690388 w 7871045"/>
              <a:gd name="connsiteY14" fmla="*/ 0 h 4633913"/>
              <a:gd name="connsiteX15" fmla="*/ 7331316 w 7871045"/>
              <a:gd name="connsiteY15" fmla="*/ 0 h 4633913"/>
              <a:gd name="connsiteX16" fmla="*/ 7871045 w 7871045"/>
              <a:gd name="connsiteY16" fmla="*/ 0 h 4633913"/>
              <a:gd name="connsiteX17" fmla="*/ 7871045 w 7871045"/>
              <a:gd name="connsiteY17" fmla="*/ 579239 h 4633913"/>
              <a:gd name="connsiteX18" fmla="*/ 7871045 w 7871045"/>
              <a:gd name="connsiteY18" fmla="*/ 1019461 h 4633913"/>
              <a:gd name="connsiteX19" fmla="*/ 7871045 w 7871045"/>
              <a:gd name="connsiteY19" fmla="*/ 1598700 h 4633913"/>
              <a:gd name="connsiteX20" fmla="*/ 7871045 w 7871045"/>
              <a:gd name="connsiteY20" fmla="*/ 2270617 h 4633913"/>
              <a:gd name="connsiteX21" fmla="*/ 7871045 w 7871045"/>
              <a:gd name="connsiteY21" fmla="*/ 2803517 h 4633913"/>
              <a:gd name="connsiteX22" fmla="*/ 7871045 w 7871045"/>
              <a:gd name="connsiteY22" fmla="*/ 3429096 h 4633913"/>
              <a:gd name="connsiteX23" fmla="*/ 7871045 w 7871045"/>
              <a:gd name="connsiteY23" fmla="*/ 4008335 h 4633913"/>
              <a:gd name="connsiteX24" fmla="*/ 7871045 w 7871045"/>
              <a:gd name="connsiteY24" fmla="*/ 4633913 h 4633913"/>
              <a:gd name="connsiteX25" fmla="*/ 7387538 w 7871045"/>
              <a:gd name="connsiteY25" fmla="*/ 4633913 h 4633913"/>
              <a:gd name="connsiteX26" fmla="*/ 6982741 w 7871045"/>
              <a:gd name="connsiteY26" fmla="*/ 4633913 h 4633913"/>
              <a:gd name="connsiteX27" fmla="*/ 6656655 w 7871045"/>
              <a:gd name="connsiteY27" fmla="*/ 4633913 h 4633913"/>
              <a:gd name="connsiteX28" fmla="*/ 5937017 w 7871045"/>
              <a:gd name="connsiteY28" fmla="*/ 4633913 h 4633913"/>
              <a:gd name="connsiteX29" fmla="*/ 5532220 w 7871045"/>
              <a:gd name="connsiteY29" fmla="*/ 4633913 h 4633913"/>
              <a:gd name="connsiteX30" fmla="*/ 4812582 w 7871045"/>
              <a:gd name="connsiteY30" fmla="*/ 4633913 h 4633913"/>
              <a:gd name="connsiteX31" fmla="*/ 4407785 w 7871045"/>
              <a:gd name="connsiteY31" fmla="*/ 4633913 h 4633913"/>
              <a:gd name="connsiteX32" fmla="*/ 3688147 w 7871045"/>
              <a:gd name="connsiteY32" fmla="*/ 4633913 h 4633913"/>
              <a:gd name="connsiteX33" fmla="*/ 3204640 w 7871045"/>
              <a:gd name="connsiteY33" fmla="*/ 4633913 h 4633913"/>
              <a:gd name="connsiteX34" fmla="*/ 2642422 w 7871045"/>
              <a:gd name="connsiteY34" fmla="*/ 4633913 h 4633913"/>
              <a:gd name="connsiteX35" fmla="*/ 1922784 w 7871045"/>
              <a:gd name="connsiteY35" fmla="*/ 4633913 h 4633913"/>
              <a:gd name="connsiteX36" fmla="*/ 1517987 w 7871045"/>
              <a:gd name="connsiteY36" fmla="*/ 4633913 h 4633913"/>
              <a:gd name="connsiteX37" fmla="*/ 955770 w 7871045"/>
              <a:gd name="connsiteY37" fmla="*/ 4633913 h 4633913"/>
              <a:gd name="connsiteX38" fmla="*/ 0 w 7871045"/>
              <a:gd name="connsiteY38" fmla="*/ 4633913 h 4633913"/>
              <a:gd name="connsiteX39" fmla="*/ 0 w 7871045"/>
              <a:gd name="connsiteY39" fmla="*/ 4008335 h 4633913"/>
              <a:gd name="connsiteX40" fmla="*/ 0 w 7871045"/>
              <a:gd name="connsiteY40" fmla="*/ 3382756 h 4633913"/>
              <a:gd name="connsiteX41" fmla="*/ 0 w 7871045"/>
              <a:gd name="connsiteY41" fmla="*/ 2896196 h 4633913"/>
              <a:gd name="connsiteX42" fmla="*/ 0 w 7871045"/>
              <a:gd name="connsiteY42" fmla="*/ 2455974 h 4633913"/>
              <a:gd name="connsiteX43" fmla="*/ 0 w 7871045"/>
              <a:gd name="connsiteY43" fmla="*/ 1969413 h 4633913"/>
              <a:gd name="connsiteX44" fmla="*/ 0 w 7871045"/>
              <a:gd name="connsiteY44" fmla="*/ 1482852 h 4633913"/>
              <a:gd name="connsiteX45" fmla="*/ 0 w 7871045"/>
              <a:gd name="connsiteY45" fmla="*/ 857274 h 4633913"/>
              <a:gd name="connsiteX46" fmla="*/ 0 w 7871045"/>
              <a:gd name="connsiteY46" fmla="*/ 0 h 46339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7871045" h="4633913" fill="none" extrusionOk="0">
                <a:moveTo>
                  <a:pt x="0" y="0"/>
                </a:moveTo>
                <a:cubicBezTo>
                  <a:pt x="123653" y="-29867"/>
                  <a:pt x="167895" y="33143"/>
                  <a:pt x="326086" y="0"/>
                </a:cubicBezTo>
                <a:cubicBezTo>
                  <a:pt x="484277" y="-33143"/>
                  <a:pt x="725792" y="5347"/>
                  <a:pt x="967014" y="0"/>
                </a:cubicBezTo>
                <a:cubicBezTo>
                  <a:pt x="1208236" y="-5347"/>
                  <a:pt x="1376637" y="11771"/>
                  <a:pt x="1529232" y="0"/>
                </a:cubicBezTo>
                <a:cubicBezTo>
                  <a:pt x="1681827" y="-11771"/>
                  <a:pt x="1784147" y="2156"/>
                  <a:pt x="1934028" y="0"/>
                </a:cubicBezTo>
                <a:cubicBezTo>
                  <a:pt x="2083909" y="-2156"/>
                  <a:pt x="2156837" y="16168"/>
                  <a:pt x="2338825" y="0"/>
                </a:cubicBezTo>
                <a:cubicBezTo>
                  <a:pt x="2520813" y="-16168"/>
                  <a:pt x="2551084" y="46601"/>
                  <a:pt x="2743621" y="0"/>
                </a:cubicBezTo>
                <a:cubicBezTo>
                  <a:pt x="2936158" y="-46601"/>
                  <a:pt x="3158589" y="18712"/>
                  <a:pt x="3305839" y="0"/>
                </a:cubicBezTo>
                <a:cubicBezTo>
                  <a:pt x="3453089" y="-18712"/>
                  <a:pt x="3499311" y="34383"/>
                  <a:pt x="3631925" y="0"/>
                </a:cubicBezTo>
                <a:cubicBezTo>
                  <a:pt x="3764539" y="-34383"/>
                  <a:pt x="3995429" y="6235"/>
                  <a:pt x="4194143" y="0"/>
                </a:cubicBezTo>
                <a:cubicBezTo>
                  <a:pt x="4392857" y="-6235"/>
                  <a:pt x="4451430" y="19096"/>
                  <a:pt x="4677650" y="0"/>
                </a:cubicBezTo>
                <a:cubicBezTo>
                  <a:pt x="4903870" y="-19096"/>
                  <a:pt x="4869936" y="25392"/>
                  <a:pt x="5003736" y="0"/>
                </a:cubicBezTo>
                <a:cubicBezTo>
                  <a:pt x="5137536" y="-25392"/>
                  <a:pt x="5310949" y="47993"/>
                  <a:pt x="5487243" y="0"/>
                </a:cubicBezTo>
                <a:cubicBezTo>
                  <a:pt x="5663537" y="-47993"/>
                  <a:pt x="6041632" y="35838"/>
                  <a:pt x="6206881" y="0"/>
                </a:cubicBezTo>
                <a:cubicBezTo>
                  <a:pt x="6372130" y="-35838"/>
                  <a:pt x="6520001" y="43174"/>
                  <a:pt x="6690388" y="0"/>
                </a:cubicBezTo>
                <a:cubicBezTo>
                  <a:pt x="6860775" y="-43174"/>
                  <a:pt x="7173404" y="60206"/>
                  <a:pt x="7331316" y="0"/>
                </a:cubicBezTo>
                <a:cubicBezTo>
                  <a:pt x="7489228" y="-60206"/>
                  <a:pt x="7605599" y="2126"/>
                  <a:pt x="7871045" y="0"/>
                </a:cubicBezTo>
                <a:cubicBezTo>
                  <a:pt x="7922751" y="237648"/>
                  <a:pt x="7811727" y="437669"/>
                  <a:pt x="7871045" y="579239"/>
                </a:cubicBezTo>
                <a:cubicBezTo>
                  <a:pt x="7930363" y="720809"/>
                  <a:pt x="7864529" y="839525"/>
                  <a:pt x="7871045" y="1019461"/>
                </a:cubicBezTo>
                <a:cubicBezTo>
                  <a:pt x="7877561" y="1199397"/>
                  <a:pt x="7802656" y="1314308"/>
                  <a:pt x="7871045" y="1598700"/>
                </a:cubicBezTo>
                <a:cubicBezTo>
                  <a:pt x="7939434" y="1883092"/>
                  <a:pt x="7803071" y="1976685"/>
                  <a:pt x="7871045" y="2270617"/>
                </a:cubicBezTo>
                <a:cubicBezTo>
                  <a:pt x="7939019" y="2564549"/>
                  <a:pt x="7824967" y="2645283"/>
                  <a:pt x="7871045" y="2803517"/>
                </a:cubicBezTo>
                <a:cubicBezTo>
                  <a:pt x="7917123" y="2961751"/>
                  <a:pt x="7862982" y="3265802"/>
                  <a:pt x="7871045" y="3429096"/>
                </a:cubicBezTo>
                <a:cubicBezTo>
                  <a:pt x="7879108" y="3592390"/>
                  <a:pt x="7865464" y="3721294"/>
                  <a:pt x="7871045" y="4008335"/>
                </a:cubicBezTo>
                <a:cubicBezTo>
                  <a:pt x="7876626" y="4295376"/>
                  <a:pt x="7813436" y="4481985"/>
                  <a:pt x="7871045" y="4633913"/>
                </a:cubicBezTo>
                <a:cubicBezTo>
                  <a:pt x="7681819" y="4646780"/>
                  <a:pt x="7588033" y="4619750"/>
                  <a:pt x="7387538" y="4633913"/>
                </a:cubicBezTo>
                <a:cubicBezTo>
                  <a:pt x="7187043" y="4648076"/>
                  <a:pt x="7102993" y="4593881"/>
                  <a:pt x="6982741" y="4633913"/>
                </a:cubicBezTo>
                <a:cubicBezTo>
                  <a:pt x="6862489" y="4673945"/>
                  <a:pt x="6737872" y="4600876"/>
                  <a:pt x="6656655" y="4633913"/>
                </a:cubicBezTo>
                <a:cubicBezTo>
                  <a:pt x="6575438" y="4666950"/>
                  <a:pt x="6259868" y="4595914"/>
                  <a:pt x="5937017" y="4633913"/>
                </a:cubicBezTo>
                <a:cubicBezTo>
                  <a:pt x="5614166" y="4671912"/>
                  <a:pt x="5726845" y="4606390"/>
                  <a:pt x="5532220" y="4633913"/>
                </a:cubicBezTo>
                <a:cubicBezTo>
                  <a:pt x="5337595" y="4661436"/>
                  <a:pt x="5046855" y="4597508"/>
                  <a:pt x="4812582" y="4633913"/>
                </a:cubicBezTo>
                <a:cubicBezTo>
                  <a:pt x="4578309" y="4670318"/>
                  <a:pt x="4533679" y="4591819"/>
                  <a:pt x="4407785" y="4633913"/>
                </a:cubicBezTo>
                <a:cubicBezTo>
                  <a:pt x="4281891" y="4676007"/>
                  <a:pt x="3836342" y="4572524"/>
                  <a:pt x="3688147" y="4633913"/>
                </a:cubicBezTo>
                <a:cubicBezTo>
                  <a:pt x="3539952" y="4695302"/>
                  <a:pt x="3440761" y="4633059"/>
                  <a:pt x="3204640" y="4633913"/>
                </a:cubicBezTo>
                <a:cubicBezTo>
                  <a:pt x="2968519" y="4634767"/>
                  <a:pt x="2762886" y="4602952"/>
                  <a:pt x="2642422" y="4633913"/>
                </a:cubicBezTo>
                <a:cubicBezTo>
                  <a:pt x="2521958" y="4664874"/>
                  <a:pt x="2148288" y="4561971"/>
                  <a:pt x="1922784" y="4633913"/>
                </a:cubicBezTo>
                <a:cubicBezTo>
                  <a:pt x="1697280" y="4705855"/>
                  <a:pt x="1611673" y="4618511"/>
                  <a:pt x="1517987" y="4633913"/>
                </a:cubicBezTo>
                <a:cubicBezTo>
                  <a:pt x="1424301" y="4649315"/>
                  <a:pt x="1214937" y="4567956"/>
                  <a:pt x="955770" y="4633913"/>
                </a:cubicBezTo>
                <a:cubicBezTo>
                  <a:pt x="696603" y="4699870"/>
                  <a:pt x="339907" y="4528180"/>
                  <a:pt x="0" y="4633913"/>
                </a:cubicBezTo>
                <a:cubicBezTo>
                  <a:pt x="-41043" y="4398829"/>
                  <a:pt x="74680" y="4187407"/>
                  <a:pt x="0" y="4008335"/>
                </a:cubicBezTo>
                <a:cubicBezTo>
                  <a:pt x="-74680" y="3829263"/>
                  <a:pt x="41774" y="3635246"/>
                  <a:pt x="0" y="3382756"/>
                </a:cubicBezTo>
                <a:cubicBezTo>
                  <a:pt x="-41774" y="3130266"/>
                  <a:pt x="10115" y="3055061"/>
                  <a:pt x="0" y="2896196"/>
                </a:cubicBezTo>
                <a:cubicBezTo>
                  <a:pt x="-10115" y="2737331"/>
                  <a:pt x="4233" y="2592575"/>
                  <a:pt x="0" y="2455974"/>
                </a:cubicBezTo>
                <a:cubicBezTo>
                  <a:pt x="-4233" y="2319373"/>
                  <a:pt x="55775" y="2086252"/>
                  <a:pt x="0" y="1969413"/>
                </a:cubicBezTo>
                <a:cubicBezTo>
                  <a:pt x="-55775" y="1852574"/>
                  <a:pt x="9972" y="1686394"/>
                  <a:pt x="0" y="1482852"/>
                </a:cubicBezTo>
                <a:cubicBezTo>
                  <a:pt x="-9972" y="1279310"/>
                  <a:pt x="61537" y="1085443"/>
                  <a:pt x="0" y="857274"/>
                </a:cubicBezTo>
                <a:cubicBezTo>
                  <a:pt x="-61537" y="629105"/>
                  <a:pt x="94836" y="309853"/>
                  <a:pt x="0" y="0"/>
                </a:cubicBezTo>
                <a:close/>
              </a:path>
              <a:path w="7871045" h="4633913" stroke="0" extrusionOk="0">
                <a:moveTo>
                  <a:pt x="0" y="0"/>
                </a:moveTo>
                <a:cubicBezTo>
                  <a:pt x="168133" y="-40368"/>
                  <a:pt x="262359" y="33426"/>
                  <a:pt x="404797" y="0"/>
                </a:cubicBezTo>
                <a:cubicBezTo>
                  <a:pt x="547235" y="-33426"/>
                  <a:pt x="845106" y="2802"/>
                  <a:pt x="967014" y="0"/>
                </a:cubicBezTo>
                <a:cubicBezTo>
                  <a:pt x="1088922" y="-2802"/>
                  <a:pt x="1216336" y="11577"/>
                  <a:pt x="1371811" y="0"/>
                </a:cubicBezTo>
                <a:cubicBezTo>
                  <a:pt x="1527286" y="-11577"/>
                  <a:pt x="1548524" y="27418"/>
                  <a:pt x="1697897" y="0"/>
                </a:cubicBezTo>
                <a:cubicBezTo>
                  <a:pt x="1847270" y="-27418"/>
                  <a:pt x="2096908" y="11187"/>
                  <a:pt x="2260114" y="0"/>
                </a:cubicBezTo>
                <a:cubicBezTo>
                  <a:pt x="2423320" y="-11187"/>
                  <a:pt x="2706890" y="33476"/>
                  <a:pt x="2822332" y="0"/>
                </a:cubicBezTo>
                <a:cubicBezTo>
                  <a:pt x="2937774" y="-33476"/>
                  <a:pt x="3305803" y="73300"/>
                  <a:pt x="3463260" y="0"/>
                </a:cubicBezTo>
                <a:cubicBezTo>
                  <a:pt x="3620717" y="-73300"/>
                  <a:pt x="3705838" y="9361"/>
                  <a:pt x="3868056" y="0"/>
                </a:cubicBezTo>
                <a:cubicBezTo>
                  <a:pt x="4030274" y="-9361"/>
                  <a:pt x="4283313" y="68290"/>
                  <a:pt x="4587695" y="0"/>
                </a:cubicBezTo>
                <a:cubicBezTo>
                  <a:pt x="4892077" y="-68290"/>
                  <a:pt x="4875405" y="23182"/>
                  <a:pt x="5149912" y="0"/>
                </a:cubicBezTo>
                <a:cubicBezTo>
                  <a:pt x="5424419" y="-23182"/>
                  <a:pt x="5514800" y="32378"/>
                  <a:pt x="5869551" y="0"/>
                </a:cubicBezTo>
                <a:cubicBezTo>
                  <a:pt x="6224302" y="-32378"/>
                  <a:pt x="6098629" y="14484"/>
                  <a:pt x="6195637" y="0"/>
                </a:cubicBezTo>
                <a:cubicBezTo>
                  <a:pt x="6292645" y="-14484"/>
                  <a:pt x="6577535" y="52880"/>
                  <a:pt x="6915275" y="0"/>
                </a:cubicBezTo>
                <a:cubicBezTo>
                  <a:pt x="7253015" y="-52880"/>
                  <a:pt x="7590844" y="27000"/>
                  <a:pt x="7871045" y="0"/>
                </a:cubicBezTo>
                <a:cubicBezTo>
                  <a:pt x="7920923" y="182534"/>
                  <a:pt x="7859642" y="378682"/>
                  <a:pt x="7871045" y="486561"/>
                </a:cubicBezTo>
                <a:cubicBezTo>
                  <a:pt x="7882448" y="594440"/>
                  <a:pt x="7862160" y="850552"/>
                  <a:pt x="7871045" y="1019461"/>
                </a:cubicBezTo>
                <a:cubicBezTo>
                  <a:pt x="7879930" y="1188370"/>
                  <a:pt x="7859895" y="1293348"/>
                  <a:pt x="7871045" y="1506022"/>
                </a:cubicBezTo>
                <a:cubicBezTo>
                  <a:pt x="7882195" y="1718696"/>
                  <a:pt x="7825466" y="1889121"/>
                  <a:pt x="7871045" y="1992583"/>
                </a:cubicBezTo>
                <a:cubicBezTo>
                  <a:pt x="7916624" y="2096045"/>
                  <a:pt x="7854312" y="2352177"/>
                  <a:pt x="7871045" y="2664500"/>
                </a:cubicBezTo>
                <a:cubicBezTo>
                  <a:pt x="7887778" y="2976823"/>
                  <a:pt x="7855759" y="3069626"/>
                  <a:pt x="7871045" y="3336417"/>
                </a:cubicBezTo>
                <a:cubicBezTo>
                  <a:pt x="7886331" y="3603208"/>
                  <a:pt x="7865757" y="3670571"/>
                  <a:pt x="7871045" y="3776639"/>
                </a:cubicBezTo>
                <a:cubicBezTo>
                  <a:pt x="7876333" y="3882707"/>
                  <a:pt x="7789473" y="4276739"/>
                  <a:pt x="7871045" y="4633913"/>
                </a:cubicBezTo>
                <a:cubicBezTo>
                  <a:pt x="7745780" y="4663000"/>
                  <a:pt x="7508010" y="4595397"/>
                  <a:pt x="7308828" y="4633913"/>
                </a:cubicBezTo>
                <a:cubicBezTo>
                  <a:pt x="7109646" y="4672429"/>
                  <a:pt x="7066782" y="4633281"/>
                  <a:pt x="6904031" y="4633913"/>
                </a:cubicBezTo>
                <a:cubicBezTo>
                  <a:pt x="6741280" y="4634545"/>
                  <a:pt x="6574316" y="4628433"/>
                  <a:pt x="6263103" y="4633913"/>
                </a:cubicBezTo>
                <a:cubicBezTo>
                  <a:pt x="5951890" y="4639393"/>
                  <a:pt x="5998862" y="4611927"/>
                  <a:pt x="5779596" y="4633913"/>
                </a:cubicBezTo>
                <a:cubicBezTo>
                  <a:pt x="5560330" y="4655899"/>
                  <a:pt x="5550819" y="4624485"/>
                  <a:pt x="5374799" y="4633913"/>
                </a:cubicBezTo>
                <a:cubicBezTo>
                  <a:pt x="5198779" y="4643341"/>
                  <a:pt x="5090737" y="4585332"/>
                  <a:pt x="4812582" y="4633913"/>
                </a:cubicBezTo>
                <a:cubicBezTo>
                  <a:pt x="4534427" y="4682494"/>
                  <a:pt x="4440491" y="4600210"/>
                  <a:pt x="4171654" y="4633913"/>
                </a:cubicBezTo>
                <a:cubicBezTo>
                  <a:pt x="3902817" y="4667616"/>
                  <a:pt x="3914405" y="4628558"/>
                  <a:pt x="3688147" y="4633913"/>
                </a:cubicBezTo>
                <a:cubicBezTo>
                  <a:pt x="3461889" y="4639268"/>
                  <a:pt x="3439928" y="4633069"/>
                  <a:pt x="3204640" y="4633913"/>
                </a:cubicBezTo>
                <a:cubicBezTo>
                  <a:pt x="2969352" y="4634757"/>
                  <a:pt x="2962033" y="4594792"/>
                  <a:pt x="2721133" y="4633913"/>
                </a:cubicBezTo>
                <a:cubicBezTo>
                  <a:pt x="2480233" y="4673034"/>
                  <a:pt x="2479073" y="4589562"/>
                  <a:pt x="2316336" y="4633913"/>
                </a:cubicBezTo>
                <a:cubicBezTo>
                  <a:pt x="2153599" y="4678264"/>
                  <a:pt x="1891859" y="4616501"/>
                  <a:pt x="1596698" y="4633913"/>
                </a:cubicBezTo>
                <a:cubicBezTo>
                  <a:pt x="1301537" y="4651325"/>
                  <a:pt x="1313915" y="4612924"/>
                  <a:pt x="1034480" y="4633913"/>
                </a:cubicBezTo>
                <a:cubicBezTo>
                  <a:pt x="755045" y="4654902"/>
                  <a:pt x="863786" y="4604953"/>
                  <a:pt x="708394" y="4633913"/>
                </a:cubicBezTo>
                <a:cubicBezTo>
                  <a:pt x="553002" y="4662873"/>
                  <a:pt x="217387" y="4549357"/>
                  <a:pt x="0" y="4633913"/>
                </a:cubicBezTo>
                <a:cubicBezTo>
                  <a:pt x="-36205" y="4367635"/>
                  <a:pt x="64089" y="4163486"/>
                  <a:pt x="0" y="4008335"/>
                </a:cubicBezTo>
                <a:cubicBezTo>
                  <a:pt x="-64089" y="3853184"/>
                  <a:pt x="53066" y="3690924"/>
                  <a:pt x="0" y="3382756"/>
                </a:cubicBezTo>
                <a:cubicBezTo>
                  <a:pt x="-53066" y="3074588"/>
                  <a:pt x="45952" y="2938968"/>
                  <a:pt x="0" y="2757178"/>
                </a:cubicBezTo>
                <a:cubicBezTo>
                  <a:pt x="-45952" y="2575388"/>
                  <a:pt x="51652" y="2426882"/>
                  <a:pt x="0" y="2177939"/>
                </a:cubicBezTo>
                <a:cubicBezTo>
                  <a:pt x="-51652" y="1928996"/>
                  <a:pt x="3670" y="1797154"/>
                  <a:pt x="0" y="1645039"/>
                </a:cubicBezTo>
                <a:cubicBezTo>
                  <a:pt x="-3670" y="1492924"/>
                  <a:pt x="55822" y="1165009"/>
                  <a:pt x="0" y="973122"/>
                </a:cubicBezTo>
                <a:cubicBezTo>
                  <a:pt x="-55822" y="781235"/>
                  <a:pt x="53196" y="334798"/>
                  <a:pt x="0" y="0"/>
                </a:cubicBezTo>
                <a:close/>
              </a:path>
            </a:pathLst>
          </a:custGeom>
          <a:solidFill>
            <a:schemeClr val="bg1">
              <a:lumMod val="95000"/>
            </a:schemeClr>
          </a:solidFill>
          <a:ln w="57150">
            <a:solidFill>
              <a:schemeClr val="tx1"/>
            </a:solidFill>
            <a:extLst>
              <a:ext uri="{C807C97D-BFC1-408E-A445-0C87EB9F89A2}">
                <ask:lineSketchStyleProps xmlns:ask="http://schemas.microsoft.com/office/drawing/2018/sketchyshapes" sd="3223621313">
                  <a:prstGeom prst="rect">
                    <a:avLst/>
                  </a:prstGeom>
                  <ask:type>
                    <ask:lineSketchScribble/>
                  </ask:type>
                </ask:lineSketchStyleProps>
              </a:ext>
            </a:extLst>
          </a:ln>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1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2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800100" lvl="1" indent="-342900">
              <a:buFont typeface="+mj-lt"/>
              <a:buAutoNum type="arabicPeriod"/>
            </a:pPr>
            <a:endParaRPr lang="en-US" altLang="zh-TW" sz="2400" dirty="0">
              <a:solidFill>
                <a:schemeClr val="tx1"/>
              </a:solidFill>
              <a:latin typeface="微軟正黑體" panose="020B0604030504040204" pitchFamily="34" charset="-120"/>
              <a:ea typeface="微軟正黑體" panose="020B0604030504040204" pitchFamily="34" charset="-120"/>
            </a:endParaRPr>
          </a:p>
          <a:p>
            <a:pPr marL="457200" lvl="1" indent="0">
              <a:buNone/>
            </a:pPr>
            <a:endParaRPr lang="en-US" altLang="zh-TW" sz="2400" dirty="0">
              <a:latin typeface="微軟正黑體" panose="020B0604030504040204" pitchFamily="34" charset="-120"/>
              <a:ea typeface="微軟正黑體" panose="020B0604030504040204" pitchFamily="34" charset="-120"/>
            </a:endParaRPr>
          </a:p>
          <a:p>
            <a:pPr marL="457200" lvl="1" indent="0">
              <a:buNone/>
            </a:pPr>
            <a:endParaRPr lang="en-US" altLang="zh-TW" sz="2400" dirty="0">
              <a:solidFill>
                <a:schemeClr val="tx1"/>
              </a:solidFill>
              <a:latin typeface="微軟正黑體" panose="020B0604030504040204" pitchFamily="34" charset="-120"/>
              <a:ea typeface="微軟正黑體" panose="020B0604030504040204" pitchFamily="34" charset="-120"/>
            </a:endParaRPr>
          </a:p>
          <a:p>
            <a:pPr lvl="1"/>
            <a:r>
              <a:rPr lang="zh-TW" altLang="en-US" sz="2400" dirty="0">
                <a:solidFill>
                  <a:schemeClr val="tx1"/>
                </a:solidFill>
                <a:latin typeface="微軟正黑體" panose="020B0604030504040204" pitchFamily="34" charset="-120"/>
                <a:ea typeface="微軟正黑體" panose="020B0604030504040204" pitchFamily="34" charset="-120"/>
              </a:rPr>
              <a:t>聘期已滿無須作業</a:t>
            </a:r>
          </a:p>
          <a:p>
            <a:pPr lvl="1"/>
            <a:r>
              <a:rPr lang="zh-TW" altLang="en-US" sz="2400" dirty="0">
                <a:solidFill>
                  <a:schemeClr val="tx1"/>
                </a:solidFill>
                <a:latin typeface="微軟正黑體" panose="020B0604030504040204" pitchFamily="34" charset="-120"/>
                <a:ea typeface="微軟正黑體" panose="020B0604030504040204" pitchFamily="34" charset="-120"/>
              </a:rPr>
              <a:t>提前離職</a:t>
            </a:r>
          </a:p>
          <a:p>
            <a:pPr marL="1141200" lvl="1" indent="-504000" algn="just">
              <a:buNone/>
            </a:pPr>
            <a:r>
              <a:rPr lang="en-US" altLang="zh-TW" sz="2400" dirty="0">
                <a:latin typeface="微軟正黑體" panose="020B0604030504040204" pitchFamily="34" charset="-120"/>
                <a:ea typeface="微軟正黑體" panose="020B0604030504040204" pitchFamily="34" charset="-120"/>
              </a:rPr>
              <a:t>1</a:t>
            </a:r>
            <a:r>
              <a:rPr lang="zh-TW" altLang="en-US" sz="2400" dirty="0">
                <a:latin typeface="微軟正黑體" panose="020B0604030504040204" pitchFamily="34" charset="-120"/>
                <a:ea typeface="微軟正黑體" panose="020B0604030504040204" pitchFamily="34" charset="-120"/>
              </a:rPr>
              <a:t>、到研發處修改相關文件，並於契約書上的”約僱期間”旁空白處寫：「自</a:t>
            </a:r>
            <a:r>
              <a:rPr lang="en-US" altLang="zh-TW" sz="2400" dirty="0">
                <a:latin typeface="微軟正黑體" panose="020B0604030504040204" pitchFamily="34" charset="-120"/>
                <a:ea typeface="微軟正黑體" panose="020B0604030504040204" pitchFamily="34" charset="-120"/>
              </a:rPr>
              <a:t>00</a:t>
            </a:r>
            <a:r>
              <a:rPr lang="zh-TW" altLang="en-US" sz="2400" dirty="0">
                <a:latin typeface="微軟正黑體" panose="020B0604030504040204" pitchFamily="34" charset="-120"/>
                <a:ea typeface="微軟正黑體" panose="020B0604030504040204" pitchFamily="34" charset="-120"/>
              </a:rPr>
              <a:t>年</a:t>
            </a:r>
            <a:r>
              <a:rPr lang="en-US" altLang="zh-TW" sz="2400" dirty="0">
                <a:latin typeface="微軟正黑體" panose="020B0604030504040204" pitchFamily="34" charset="-120"/>
                <a:ea typeface="微軟正黑體" panose="020B0604030504040204" pitchFamily="34" charset="-120"/>
              </a:rPr>
              <a:t>00</a:t>
            </a:r>
            <a:r>
              <a:rPr lang="zh-TW" altLang="en-US" sz="2400" dirty="0">
                <a:latin typeface="微軟正黑體" panose="020B0604030504040204" pitchFamily="34" charset="-120"/>
                <a:ea typeface="微軟正黑體" panose="020B0604030504040204" pitchFamily="34" charset="-120"/>
              </a:rPr>
              <a:t>月</a:t>
            </a:r>
            <a:r>
              <a:rPr lang="en-US" altLang="zh-TW" sz="2400" dirty="0">
                <a:latin typeface="微軟正黑體" panose="020B0604030504040204" pitchFamily="34" charset="-120"/>
                <a:ea typeface="微軟正黑體" panose="020B0604030504040204" pitchFamily="34" charset="-120"/>
              </a:rPr>
              <a:t>00</a:t>
            </a:r>
            <a:r>
              <a:rPr lang="zh-TW" altLang="en-US" sz="2400" dirty="0">
                <a:latin typeface="微軟正黑體" panose="020B0604030504040204" pitchFamily="34" charset="-120"/>
                <a:ea typeface="微軟正黑體" panose="020B0604030504040204" pitchFamily="34" charset="-120"/>
              </a:rPr>
              <a:t>日起自願離職」，並加蓋主持人及個人章。</a:t>
            </a:r>
          </a:p>
          <a:p>
            <a:pPr marL="1141200" lvl="1" indent="-504000" algn="just">
              <a:buNone/>
            </a:pPr>
            <a:r>
              <a:rPr lang="en-US" altLang="zh-TW" sz="2400" dirty="0">
                <a:latin typeface="微軟正黑體" panose="020B0604030504040204" pitchFamily="34" charset="-120"/>
                <a:ea typeface="微軟正黑體" panose="020B0604030504040204" pitchFamily="34" charset="-120"/>
              </a:rPr>
              <a:t>2</a:t>
            </a:r>
            <a:r>
              <a:rPr lang="zh-TW" altLang="en-US" sz="2400" dirty="0">
                <a:latin typeface="微軟正黑體" panose="020B0604030504040204" pitchFamily="34" charset="-120"/>
                <a:ea typeface="微軟正黑體" panose="020B0604030504040204" pitchFamily="34" charset="-120"/>
              </a:rPr>
              <a:t>、兼任人員學習</a:t>
            </a:r>
            <a:r>
              <a:rPr lang="en-US" altLang="zh-TW" sz="2400" dirty="0">
                <a:latin typeface="微軟正黑體" panose="020B0604030504040204" pitchFamily="34" charset="-120"/>
                <a:ea typeface="微軟正黑體" panose="020B0604030504040204" pitchFamily="34" charset="-120"/>
              </a:rPr>
              <a:t>/</a:t>
            </a:r>
            <a:r>
              <a:rPr lang="zh-TW" altLang="en-US" sz="2400" dirty="0">
                <a:latin typeface="微軟正黑體" panose="020B0604030504040204" pitchFamily="34" charset="-120"/>
                <a:ea typeface="微軟正黑體" panose="020B0604030504040204" pitchFamily="34" charset="-120"/>
              </a:rPr>
              <a:t>勞雇關係同意書、人員申請書和人員資料表的上的”約用期間”用原子筆劃掉原聘期日，寫上更改後日期，並加蓋主持人章。</a:t>
            </a:r>
          </a:p>
          <a:p>
            <a:pPr marL="457200" lvl="1" indent="0">
              <a:buNone/>
            </a:pPr>
            <a:endParaRPr lang="en-US" altLang="zh-TW" sz="2400" dirty="0">
              <a:solidFill>
                <a:schemeClr val="tx1"/>
              </a:solidFill>
              <a:latin typeface="微軟正黑體" panose="020B0604030504040204" pitchFamily="34" charset="-120"/>
              <a:ea typeface="微軟正黑體" panose="020B0604030504040204" pitchFamily="34" charset="-120"/>
            </a:endParaRPr>
          </a:p>
          <a:p>
            <a:pPr marL="457200" lvl="1" indent="0">
              <a:buNone/>
            </a:pPr>
            <a:endParaRPr lang="en-US" altLang="zh-TW" sz="2400" dirty="0">
              <a:latin typeface="微軟正黑體" panose="020B0604030504040204" pitchFamily="34" charset="-120"/>
              <a:ea typeface="微軟正黑體" panose="020B0604030504040204" pitchFamily="34" charset="-120"/>
            </a:endParaRPr>
          </a:p>
        </p:txBody>
      </p:sp>
      <p:grpSp>
        <p:nvGrpSpPr>
          <p:cNvPr id="11" name="群組 10">
            <a:extLst>
              <a:ext uri="{FF2B5EF4-FFF2-40B4-BE49-F238E27FC236}">
                <a16:creationId xmlns:a16="http://schemas.microsoft.com/office/drawing/2014/main" id="{B5B2D34B-E57C-FAE5-A917-F9443BF48514}"/>
              </a:ext>
            </a:extLst>
          </p:cNvPr>
          <p:cNvGrpSpPr/>
          <p:nvPr/>
        </p:nvGrpSpPr>
        <p:grpSpPr>
          <a:xfrm>
            <a:off x="3741217" y="1636611"/>
            <a:ext cx="2612879" cy="997153"/>
            <a:chOff x="3778396" y="4360659"/>
            <a:chExt cx="2612879" cy="997153"/>
          </a:xfrm>
        </p:grpSpPr>
        <p:sp>
          <p:nvSpPr>
            <p:cNvPr id="12" name="矩形: 圓角 11">
              <a:extLst>
                <a:ext uri="{FF2B5EF4-FFF2-40B4-BE49-F238E27FC236}">
                  <a16:creationId xmlns:a16="http://schemas.microsoft.com/office/drawing/2014/main" id="{C9151E93-2039-3DCD-5812-12C6F6BD0F0A}"/>
                </a:ext>
              </a:extLst>
            </p:cNvPr>
            <p:cNvSpPr/>
            <p:nvPr/>
          </p:nvSpPr>
          <p:spPr>
            <a:xfrm>
              <a:off x="4231883" y="4900612"/>
              <a:ext cx="2159392" cy="457200"/>
            </a:xfrm>
            <a:prstGeom prst="roundRect">
              <a:avLst/>
            </a:prstGeom>
            <a:ln w="28575">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r" defTabSz="914400" rtl="0" eaLnBrk="1" fontAlgn="auto" latinLnBrk="0" hangingPunct="1">
                <a:lnSpc>
                  <a:spcPct val="100000"/>
                </a:lnSpc>
                <a:spcBef>
                  <a:spcPts val="0"/>
                </a:spcBef>
                <a:spcAft>
                  <a:spcPts val="0"/>
                </a:spcAft>
                <a:buClrTx/>
                <a:buSzTx/>
                <a:buFontTx/>
                <a:buNone/>
                <a:tabLst/>
                <a:defRPr/>
              </a:pPr>
              <a:r>
                <a:rPr lang="zh-TW" altLang="en-US" dirty="0"/>
                <a:t>學習型兼任助理</a:t>
              </a:r>
            </a:p>
          </p:txBody>
        </p:sp>
        <p:pic>
          <p:nvPicPr>
            <p:cNvPr id="13" name="圖片 12">
              <a:extLst>
                <a:ext uri="{FF2B5EF4-FFF2-40B4-BE49-F238E27FC236}">
                  <a16:creationId xmlns:a16="http://schemas.microsoft.com/office/drawing/2014/main" id="{1BE36EBD-FAC3-D5B8-7723-4E2EABA9A643}"/>
                </a:ext>
              </a:extLst>
            </p:cNvPr>
            <p:cNvPicPr>
              <a:picLocks noChangeAspect="1"/>
            </p:cNvPicPr>
            <p:nvPr/>
          </p:nvPicPr>
          <p:blipFill>
            <a:blip r:embed="rId5"/>
            <a:stretch>
              <a:fillRect/>
            </a:stretch>
          </p:blipFill>
          <p:spPr>
            <a:xfrm>
              <a:off x="3778396" y="4360659"/>
              <a:ext cx="907200" cy="907200"/>
            </a:xfrm>
            <a:prstGeom prst="rect">
              <a:avLst/>
            </a:prstGeom>
          </p:spPr>
        </p:pic>
      </p:grpSp>
      <p:grpSp>
        <p:nvGrpSpPr>
          <p:cNvPr id="14" name="群組 13">
            <a:extLst>
              <a:ext uri="{FF2B5EF4-FFF2-40B4-BE49-F238E27FC236}">
                <a16:creationId xmlns:a16="http://schemas.microsoft.com/office/drawing/2014/main" id="{091EB62C-44AD-EB44-1A7A-B727BAADFE8C}"/>
              </a:ext>
            </a:extLst>
          </p:cNvPr>
          <p:cNvGrpSpPr/>
          <p:nvPr/>
        </p:nvGrpSpPr>
        <p:grpSpPr>
          <a:xfrm>
            <a:off x="6412819" y="1650214"/>
            <a:ext cx="2593626" cy="997200"/>
            <a:chOff x="3778171" y="1663360"/>
            <a:chExt cx="2593626" cy="978998"/>
          </a:xfrm>
        </p:grpSpPr>
        <p:sp>
          <p:nvSpPr>
            <p:cNvPr id="15" name="矩形: 圓角 14">
              <a:extLst>
                <a:ext uri="{FF2B5EF4-FFF2-40B4-BE49-F238E27FC236}">
                  <a16:creationId xmlns:a16="http://schemas.microsoft.com/office/drawing/2014/main" id="{68B1DA18-4CF1-FE51-2BCD-412696E2980E}"/>
                </a:ext>
              </a:extLst>
            </p:cNvPr>
            <p:cNvSpPr/>
            <p:nvPr/>
          </p:nvSpPr>
          <p:spPr>
            <a:xfrm>
              <a:off x="4212405" y="2185158"/>
              <a:ext cx="2159392" cy="457200"/>
            </a:xfrm>
            <a:prstGeom prst="roundRect">
              <a:avLst/>
            </a:prstGeom>
            <a:ln w="28575">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r"/>
              <a:r>
                <a:rPr lang="zh-TW" altLang="en-US" dirty="0"/>
                <a:t>勞僱型兼任助理</a:t>
              </a:r>
            </a:p>
          </p:txBody>
        </p:sp>
        <p:pic>
          <p:nvPicPr>
            <p:cNvPr id="16" name="圖片 15">
              <a:extLst>
                <a:ext uri="{FF2B5EF4-FFF2-40B4-BE49-F238E27FC236}">
                  <a16:creationId xmlns:a16="http://schemas.microsoft.com/office/drawing/2014/main" id="{8B629606-2C7C-3B97-8C3B-E9B295C5F8B2}"/>
                </a:ext>
              </a:extLst>
            </p:cNvPr>
            <p:cNvPicPr>
              <a:picLocks noChangeAspect="1"/>
            </p:cNvPicPr>
            <p:nvPr/>
          </p:nvPicPr>
          <p:blipFill>
            <a:blip r:embed="rId6"/>
            <a:stretch>
              <a:fillRect/>
            </a:stretch>
          </p:blipFill>
          <p:spPr>
            <a:xfrm>
              <a:off x="3778171" y="1663360"/>
              <a:ext cx="907200" cy="907200"/>
            </a:xfrm>
            <a:prstGeom prst="rect">
              <a:avLst/>
            </a:prstGeom>
          </p:spPr>
        </p:pic>
      </p:grpSp>
    </p:spTree>
    <p:extLst>
      <p:ext uri="{BB962C8B-B14F-4D97-AF65-F5344CB8AC3E}">
        <p14:creationId xmlns:p14="http://schemas.microsoft.com/office/powerpoint/2010/main" val="57876109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54BBEA6C-3079-3A63-AB42-E0C0648B49CC}"/>
              </a:ext>
            </a:extLst>
          </p:cNvPr>
          <p:cNvSpPr>
            <a:spLocks noGrp="1"/>
          </p:cNvSpPr>
          <p:nvPr>
            <p:ph type="title"/>
          </p:nvPr>
        </p:nvSpPr>
        <p:spPr/>
        <p:txBody>
          <a:bodyPr/>
          <a:lstStyle/>
          <a:p>
            <a:r>
              <a:rPr lang="zh-TW" altLang="en-US" dirty="0"/>
              <a:t>一般案標準作業流程</a:t>
            </a:r>
            <a:r>
              <a:rPr lang="en-US" altLang="zh-TW" dirty="0"/>
              <a:t>-</a:t>
            </a:r>
            <a:r>
              <a:rPr lang="zh-TW" altLang="en-US" dirty="0"/>
              <a:t>人員篇</a:t>
            </a:r>
          </a:p>
        </p:txBody>
      </p:sp>
      <p:sp>
        <p:nvSpPr>
          <p:cNvPr id="3" name="投影片編號版面配置區 2">
            <a:extLst>
              <a:ext uri="{FF2B5EF4-FFF2-40B4-BE49-F238E27FC236}">
                <a16:creationId xmlns:a16="http://schemas.microsoft.com/office/drawing/2014/main" id="{39309574-70FF-0975-D1E1-F61FADAE158E}"/>
              </a:ext>
            </a:extLst>
          </p:cNvPr>
          <p:cNvSpPr>
            <a:spLocks noGrp="1"/>
          </p:cNvSpPr>
          <p:nvPr>
            <p:ph type="sldNum" sz="quarter" idx="12"/>
          </p:nvPr>
        </p:nvSpPr>
        <p:spPr/>
        <p:txBody>
          <a:bodyPr/>
          <a:lstStyle/>
          <a:p>
            <a:fld id="{7F65B630-C7FF-41C0-9923-C5E5E29EED81}" type="slidenum">
              <a:rPr lang="zh-CN" altLang="en-US" smtClean="0"/>
              <a:t>23</a:t>
            </a:fld>
            <a:endParaRPr lang="zh-CN" altLang="en-US"/>
          </a:p>
        </p:txBody>
      </p:sp>
      <p:sp>
        <p:nvSpPr>
          <p:cNvPr id="5" name="Text Placeholder 1">
            <a:hlinkClick r:id="rId2" action="ppaction://hlinksldjump"/>
            <a:extLst>
              <a:ext uri="{FF2B5EF4-FFF2-40B4-BE49-F238E27FC236}">
                <a16:creationId xmlns:a16="http://schemas.microsoft.com/office/drawing/2014/main" id="{F860A0F1-6D08-3425-BCAF-81D77E310A96}"/>
              </a:ext>
            </a:extLst>
          </p:cNvPr>
          <p:cNvSpPr txBox="1">
            <a:spLocks/>
          </p:cNvSpPr>
          <p:nvPr/>
        </p:nvSpPr>
        <p:spPr>
          <a:xfrm>
            <a:off x="660400" y="1500188"/>
            <a:ext cx="2836562" cy="798512"/>
          </a:xfrm>
          <a:prstGeom prst="roundRect">
            <a:avLst/>
          </a:prstGeom>
          <a:solidFill>
            <a:schemeClr val="accent6">
              <a:lumMod val="20000"/>
              <a:lumOff val="80000"/>
            </a:schemeClr>
          </a:solidFill>
          <a:ln>
            <a:solidFill>
              <a:schemeClr val="accent6">
                <a:lumMod val="20000"/>
                <a:lumOff val="80000"/>
              </a:schemeClr>
            </a:solidFill>
          </a:ln>
          <a:effectLst>
            <a:outerShdw blurRad="50800" dist="38100" dir="8100000" algn="tr" rotWithShape="0">
              <a:prstClr val="black">
                <a:alpha val="40000"/>
              </a:prstClr>
            </a:outerShdw>
          </a:effectLst>
        </p:spPr>
        <p:txBody>
          <a:bodyPr>
            <a:noAutofit/>
          </a:bodyPr>
          <a:lstStyle>
            <a:defPPr>
              <a:defRPr lang="zh-CN"/>
            </a:defPPr>
            <a:lvl1pPr indent="0" algn="r">
              <a:lnSpc>
                <a:spcPct val="90000"/>
              </a:lnSpc>
              <a:spcBef>
                <a:spcPts val="1000"/>
              </a:spcBef>
              <a:buFont typeface="Arial" panose="020B0604020202020204" pitchFamily="34" charset="0"/>
              <a:buNone/>
              <a:defRPr kumimoji="1" sz="2400" b="1">
                <a:solidFill>
                  <a:schemeClr val="accent6">
                    <a:lumMod val="75000"/>
                  </a:schemeClr>
                </a:solidFill>
                <a:cs typeface="+mn-ea"/>
              </a:defRPr>
            </a:lvl1pPr>
            <a:lvl2pPr marL="685800" indent="-228600">
              <a:lnSpc>
                <a:spcPct val="90000"/>
              </a:lnSpc>
              <a:spcBef>
                <a:spcPts val="500"/>
              </a:spcBef>
              <a:buFont typeface="Arial" panose="020B0604020202020204" pitchFamily="34" charset="0"/>
              <a:buChar char="•"/>
              <a:defRPr sz="1600">
                <a:solidFill>
                  <a:schemeClr val="tx1"/>
                </a:solidFill>
              </a:defRPr>
            </a:lvl2pPr>
            <a:lvl3pPr marL="1143000" indent="-228600">
              <a:lnSpc>
                <a:spcPct val="90000"/>
              </a:lnSpc>
              <a:spcBef>
                <a:spcPts val="500"/>
              </a:spcBef>
              <a:buFont typeface="Arial" panose="020B0604020202020204" pitchFamily="34" charset="0"/>
              <a:buChar char="•"/>
              <a:defRPr sz="1400">
                <a:solidFill>
                  <a:schemeClr val="tx1"/>
                </a:solidFill>
              </a:defRPr>
            </a:lvl3pPr>
            <a:lvl4pPr marL="1600200" indent="-228600">
              <a:lnSpc>
                <a:spcPct val="90000"/>
              </a:lnSpc>
              <a:spcBef>
                <a:spcPts val="500"/>
              </a:spcBef>
              <a:buFont typeface="Arial" panose="020B0604020202020204" pitchFamily="34" charset="0"/>
              <a:buChar char="•"/>
              <a:defRPr sz="1200">
                <a:solidFill>
                  <a:schemeClr val="tx1"/>
                </a:solidFill>
              </a:defRPr>
            </a:lvl4pPr>
            <a:lvl5pPr marL="2057400" indent="-228600">
              <a:lnSpc>
                <a:spcPct val="90000"/>
              </a:lnSpc>
              <a:spcBef>
                <a:spcPts val="500"/>
              </a:spcBef>
              <a:buFont typeface="Arial" panose="020B0604020202020204" pitchFamily="34" charset="0"/>
              <a:buChar char="•"/>
              <a:defRPr sz="1200">
                <a:solidFill>
                  <a:schemeClr val="tx1"/>
                </a:solidFill>
              </a:defRPr>
            </a:lvl5pPr>
            <a:lvl6pPr marL="2514600" indent="-228600">
              <a:lnSpc>
                <a:spcPct val="90000"/>
              </a:lnSpc>
              <a:spcBef>
                <a:spcPts val="500"/>
              </a:spcBef>
              <a:buFont typeface="Arial" panose="020B0604020202020204" pitchFamily="34" charset="0"/>
              <a:buChar char="•"/>
              <a:defRPr>
                <a:solidFill>
                  <a:schemeClr val="tx1"/>
                </a:solidFill>
              </a:defRPr>
            </a:lvl6pPr>
            <a:lvl7pPr marL="2971800" indent="-228600">
              <a:lnSpc>
                <a:spcPct val="90000"/>
              </a:lnSpc>
              <a:spcBef>
                <a:spcPts val="500"/>
              </a:spcBef>
              <a:buFont typeface="Arial" panose="020B0604020202020204" pitchFamily="34" charset="0"/>
              <a:buChar char="•"/>
              <a:defRPr>
                <a:solidFill>
                  <a:schemeClr val="tx1"/>
                </a:solidFill>
              </a:defRPr>
            </a:lvl7pPr>
            <a:lvl8pPr marL="3429000" indent="-228600">
              <a:lnSpc>
                <a:spcPct val="90000"/>
              </a:lnSpc>
              <a:spcBef>
                <a:spcPts val="500"/>
              </a:spcBef>
              <a:buFont typeface="Arial" panose="020B0604020202020204" pitchFamily="34" charset="0"/>
              <a:buChar char="•"/>
              <a:defRPr>
                <a:solidFill>
                  <a:schemeClr val="tx1"/>
                </a:solidFill>
              </a:defRPr>
            </a:lvl8pPr>
            <a:lvl9pPr marL="3886200" indent="-228600">
              <a:lnSpc>
                <a:spcPct val="90000"/>
              </a:lnSpc>
              <a:spcBef>
                <a:spcPts val="500"/>
              </a:spcBef>
              <a:buFont typeface="Arial" panose="020B0604020202020204" pitchFamily="34" charset="0"/>
              <a:buChar char="•"/>
              <a:defRPr>
                <a:solidFill>
                  <a:schemeClr val="tx1"/>
                </a:solidFill>
              </a:defRPr>
            </a:lvl9pPr>
          </a:lstStyle>
          <a:p>
            <a:r>
              <a:rPr lang="zh-TW" altLang="en-US">
                <a:sym typeface="+mn-lt"/>
              </a:rPr>
              <a:t>起聘</a:t>
            </a:r>
            <a:endParaRPr lang="en-US" dirty="0"/>
          </a:p>
        </p:txBody>
      </p:sp>
      <p:sp>
        <p:nvSpPr>
          <p:cNvPr id="8" name="Text Placeholder 1">
            <a:hlinkClick r:id="rId3" action="ppaction://hlinksldjump"/>
            <a:extLst>
              <a:ext uri="{FF2B5EF4-FFF2-40B4-BE49-F238E27FC236}">
                <a16:creationId xmlns:a16="http://schemas.microsoft.com/office/drawing/2014/main" id="{A3D02A33-8EE0-ACA1-6ABC-97AF08D7C3AD}"/>
              </a:ext>
            </a:extLst>
          </p:cNvPr>
          <p:cNvSpPr txBox="1">
            <a:spLocks/>
          </p:cNvSpPr>
          <p:nvPr/>
        </p:nvSpPr>
        <p:spPr>
          <a:xfrm>
            <a:off x="660400" y="2370932"/>
            <a:ext cx="2836562" cy="798512"/>
          </a:xfrm>
          <a:prstGeom prst="roundRect">
            <a:avLst/>
          </a:prstGeom>
          <a:solidFill>
            <a:schemeClr val="accent6">
              <a:lumMod val="20000"/>
              <a:lumOff val="80000"/>
            </a:schemeClr>
          </a:solidFill>
          <a:ln>
            <a:solidFill>
              <a:schemeClr val="accent6">
                <a:lumMod val="20000"/>
                <a:lumOff val="80000"/>
              </a:schemeClr>
            </a:solidFill>
          </a:ln>
          <a:effectLst>
            <a:outerShdw blurRad="50800" dist="38100" dir="8100000" algn="tr" rotWithShape="0">
              <a:prstClr val="black">
                <a:alpha val="40000"/>
              </a:prstClr>
            </a:outerShdw>
          </a:effectLst>
        </p:spPr>
        <p:txBody>
          <a:bodyPr>
            <a:noAutofit/>
          </a:bodyPr>
          <a:lstStyle>
            <a:defPPr>
              <a:defRPr lang="zh-CN"/>
            </a:defPPr>
            <a:lvl1pPr indent="0" algn="r">
              <a:lnSpc>
                <a:spcPct val="90000"/>
              </a:lnSpc>
              <a:spcBef>
                <a:spcPts val="1000"/>
              </a:spcBef>
              <a:buFont typeface="Arial" panose="020B0604020202020204" pitchFamily="34" charset="0"/>
              <a:buNone/>
              <a:defRPr kumimoji="1" sz="2400" b="1">
                <a:solidFill>
                  <a:schemeClr val="accent6">
                    <a:lumMod val="75000"/>
                  </a:schemeClr>
                </a:solidFill>
                <a:cs typeface="+mn-ea"/>
              </a:defRPr>
            </a:lvl1pPr>
            <a:lvl2pPr marL="685800" indent="-228600">
              <a:lnSpc>
                <a:spcPct val="90000"/>
              </a:lnSpc>
              <a:spcBef>
                <a:spcPts val="500"/>
              </a:spcBef>
              <a:buFont typeface="Arial" panose="020B0604020202020204" pitchFamily="34" charset="0"/>
              <a:buChar char="•"/>
              <a:defRPr sz="1600">
                <a:solidFill>
                  <a:schemeClr val="tx1"/>
                </a:solidFill>
              </a:defRPr>
            </a:lvl2pPr>
            <a:lvl3pPr marL="1143000" indent="-228600">
              <a:lnSpc>
                <a:spcPct val="90000"/>
              </a:lnSpc>
              <a:spcBef>
                <a:spcPts val="500"/>
              </a:spcBef>
              <a:buFont typeface="Arial" panose="020B0604020202020204" pitchFamily="34" charset="0"/>
              <a:buChar char="•"/>
              <a:defRPr sz="1400">
                <a:solidFill>
                  <a:schemeClr val="tx1"/>
                </a:solidFill>
              </a:defRPr>
            </a:lvl3pPr>
            <a:lvl4pPr marL="1600200" indent="-228600">
              <a:lnSpc>
                <a:spcPct val="90000"/>
              </a:lnSpc>
              <a:spcBef>
                <a:spcPts val="500"/>
              </a:spcBef>
              <a:buFont typeface="Arial" panose="020B0604020202020204" pitchFamily="34" charset="0"/>
              <a:buChar char="•"/>
              <a:defRPr sz="1200">
                <a:solidFill>
                  <a:schemeClr val="tx1"/>
                </a:solidFill>
              </a:defRPr>
            </a:lvl4pPr>
            <a:lvl5pPr marL="2057400" indent="-228600">
              <a:lnSpc>
                <a:spcPct val="90000"/>
              </a:lnSpc>
              <a:spcBef>
                <a:spcPts val="500"/>
              </a:spcBef>
              <a:buFont typeface="Arial" panose="020B0604020202020204" pitchFamily="34" charset="0"/>
              <a:buChar char="•"/>
              <a:defRPr sz="1200">
                <a:solidFill>
                  <a:schemeClr val="tx1"/>
                </a:solidFill>
              </a:defRPr>
            </a:lvl5pPr>
            <a:lvl6pPr marL="2514600" indent="-228600">
              <a:lnSpc>
                <a:spcPct val="90000"/>
              </a:lnSpc>
              <a:spcBef>
                <a:spcPts val="500"/>
              </a:spcBef>
              <a:buFont typeface="Arial" panose="020B0604020202020204" pitchFamily="34" charset="0"/>
              <a:buChar char="•"/>
              <a:defRPr>
                <a:solidFill>
                  <a:schemeClr val="tx1"/>
                </a:solidFill>
              </a:defRPr>
            </a:lvl6pPr>
            <a:lvl7pPr marL="2971800" indent="-228600">
              <a:lnSpc>
                <a:spcPct val="90000"/>
              </a:lnSpc>
              <a:spcBef>
                <a:spcPts val="500"/>
              </a:spcBef>
              <a:buFont typeface="Arial" panose="020B0604020202020204" pitchFamily="34" charset="0"/>
              <a:buChar char="•"/>
              <a:defRPr>
                <a:solidFill>
                  <a:schemeClr val="tx1"/>
                </a:solidFill>
              </a:defRPr>
            </a:lvl7pPr>
            <a:lvl8pPr marL="3429000" indent="-228600">
              <a:lnSpc>
                <a:spcPct val="90000"/>
              </a:lnSpc>
              <a:spcBef>
                <a:spcPts val="500"/>
              </a:spcBef>
              <a:buFont typeface="Arial" panose="020B0604020202020204" pitchFamily="34" charset="0"/>
              <a:buChar char="•"/>
              <a:defRPr>
                <a:solidFill>
                  <a:schemeClr val="tx1"/>
                </a:solidFill>
              </a:defRPr>
            </a:lvl8pPr>
            <a:lvl9pPr marL="3886200" indent="-228600">
              <a:lnSpc>
                <a:spcPct val="90000"/>
              </a:lnSpc>
              <a:spcBef>
                <a:spcPts val="500"/>
              </a:spcBef>
              <a:buFont typeface="Arial" panose="020B0604020202020204" pitchFamily="34" charset="0"/>
              <a:buChar char="•"/>
              <a:defRPr>
                <a:solidFill>
                  <a:schemeClr val="tx1"/>
                </a:solidFill>
              </a:defRPr>
            </a:lvl9pPr>
          </a:lstStyle>
          <a:p>
            <a:r>
              <a:rPr lang="zh-TW" altLang="en-US" dirty="0">
                <a:sym typeface="+mn-lt"/>
              </a:rPr>
              <a:t>繳交資料</a:t>
            </a:r>
          </a:p>
        </p:txBody>
      </p:sp>
      <p:sp>
        <p:nvSpPr>
          <p:cNvPr id="9" name="Text Placeholder 1">
            <a:hlinkClick r:id="rId4" action="ppaction://hlinksldjump"/>
            <a:extLst>
              <a:ext uri="{FF2B5EF4-FFF2-40B4-BE49-F238E27FC236}">
                <a16:creationId xmlns:a16="http://schemas.microsoft.com/office/drawing/2014/main" id="{DE1C2203-53D3-A175-4AA2-E67E3E744194}"/>
              </a:ext>
            </a:extLst>
          </p:cNvPr>
          <p:cNvSpPr txBox="1">
            <a:spLocks/>
          </p:cNvSpPr>
          <p:nvPr/>
        </p:nvSpPr>
        <p:spPr>
          <a:xfrm>
            <a:off x="660400" y="3241676"/>
            <a:ext cx="2836562" cy="798512"/>
          </a:xfrm>
          <a:prstGeom prst="roundRect">
            <a:avLst/>
          </a:prstGeom>
          <a:solidFill>
            <a:schemeClr val="accent6">
              <a:lumMod val="20000"/>
              <a:lumOff val="80000"/>
            </a:schemeClr>
          </a:solidFill>
          <a:ln>
            <a:solidFill>
              <a:schemeClr val="accent6">
                <a:lumMod val="20000"/>
                <a:lumOff val="80000"/>
              </a:schemeClr>
            </a:solidFill>
          </a:ln>
          <a:effectLst>
            <a:outerShdw blurRad="50800" dist="38100" dir="8100000" algn="tr" rotWithShape="0">
              <a:prstClr val="black">
                <a:alpha val="40000"/>
              </a:prstClr>
            </a:outerShdw>
          </a:effectLst>
        </p:spPr>
        <p:txBody>
          <a:bodyPr>
            <a:noAutofit/>
          </a:bodyPr>
          <a:lstStyle>
            <a:defPPr>
              <a:defRPr lang="zh-CN"/>
            </a:defPPr>
            <a:lvl1pPr indent="0" algn="r">
              <a:lnSpc>
                <a:spcPct val="90000"/>
              </a:lnSpc>
              <a:spcBef>
                <a:spcPts val="1000"/>
              </a:spcBef>
              <a:buFont typeface="Arial" panose="020B0604020202020204" pitchFamily="34" charset="0"/>
              <a:buNone/>
              <a:defRPr kumimoji="1" sz="2400" b="1">
                <a:solidFill>
                  <a:schemeClr val="accent6">
                    <a:lumMod val="75000"/>
                  </a:schemeClr>
                </a:solidFill>
                <a:cs typeface="+mn-ea"/>
              </a:defRPr>
            </a:lvl1pPr>
            <a:lvl2pPr marL="685800" indent="-228600">
              <a:lnSpc>
                <a:spcPct val="90000"/>
              </a:lnSpc>
              <a:spcBef>
                <a:spcPts val="500"/>
              </a:spcBef>
              <a:buFont typeface="Arial" panose="020B0604020202020204" pitchFamily="34" charset="0"/>
              <a:buChar char="•"/>
              <a:defRPr sz="1600">
                <a:solidFill>
                  <a:schemeClr val="tx1"/>
                </a:solidFill>
              </a:defRPr>
            </a:lvl2pPr>
            <a:lvl3pPr marL="1143000" indent="-228600">
              <a:lnSpc>
                <a:spcPct val="90000"/>
              </a:lnSpc>
              <a:spcBef>
                <a:spcPts val="500"/>
              </a:spcBef>
              <a:buFont typeface="Arial" panose="020B0604020202020204" pitchFamily="34" charset="0"/>
              <a:buChar char="•"/>
              <a:defRPr sz="1400">
                <a:solidFill>
                  <a:schemeClr val="tx1"/>
                </a:solidFill>
              </a:defRPr>
            </a:lvl3pPr>
            <a:lvl4pPr marL="1600200" indent="-228600">
              <a:lnSpc>
                <a:spcPct val="90000"/>
              </a:lnSpc>
              <a:spcBef>
                <a:spcPts val="500"/>
              </a:spcBef>
              <a:buFont typeface="Arial" panose="020B0604020202020204" pitchFamily="34" charset="0"/>
              <a:buChar char="•"/>
              <a:defRPr sz="1200">
                <a:solidFill>
                  <a:schemeClr val="tx1"/>
                </a:solidFill>
              </a:defRPr>
            </a:lvl4pPr>
            <a:lvl5pPr marL="2057400" indent="-228600">
              <a:lnSpc>
                <a:spcPct val="90000"/>
              </a:lnSpc>
              <a:spcBef>
                <a:spcPts val="500"/>
              </a:spcBef>
              <a:buFont typeface="Arial" panose="020B0604020202020204" pitchFamily="34" charset="0"/>
              <a:buChar char="•"/>
              <a:defRPr sz="1200">
                <a:solidFill>
                  <a:schemeClr val="tx1"/>
                </a:solidFill>
              </a:defRPr>
            </a:lvl5pPr>
            <a:lvl6pPr marL="2514600" indent="-228600">
              <a:lnSpc>
                <a:spcPct val="90000"/>
              </a:lnSpc>
              <a:spcBef>
                <a:spcPts val="500"/>
              </a:spcBef>
              <a:buFont typeface="Arial" panose="020B0604020202020204" pitchFamily="34" charset="0"/>
              <a:buChar char="•"/>
              <a:defRPr>
                <a:solidFill>
                  <a:schemeClr val="tx1"/>
                </a:solidFill>
              </a:defRPr>
            </a:lvl6pPr>
            <a:lvl7pPr marL="2971800" indent="-228600">
              <a:lnSpc>
                <a:spcPct val="90000"/>
              </a:lnSpc>
              <a:spcBef>
                <a:spcPts val="500"/>
              </a:spcBef>
              <a:buFont typeface="Arial" panose="020B0604020202020204" pitchFamily="34" charset="0"/>
              <a:buChar char="•"/>
              <a:defRPr>
                <a:solidFill>
                  <a:schemeClr val="tx1"/>
                </a:solidFill>
              </a:defRPr>
            </a:lvl7pPr>
            <a:lvl8pPr marL="3429000" indent="-228600">
              <a:lnSpc>
                <a:spcPct val="90000"/>
              </a:lnSpc>
              <a:spcBef>
                <a:spcPts val="500"/>
              </a:spcBef>
              <a:buFont typeface="Arial" panose="020B0604020202020204" pitchFamily="34" charset="0"/>
              <a:buChar char="•"/>
              <a:defRPr>
                <a:solidFill>
                  <a:schemeClr val="tx1"/>
                </a:solidFill>
              </a:defRPr>
            </a:lvl8pPr>
            <a:lvl9pPr marL="3886200" indent="-228600">
              <a:lnSpc>
                <a:spcPct val="90000"/>
              </a:lnSpc>
              <a:spcBef>
                <a:spcPts val="500"/>
              </a:spcBef>
              <a:buFont typeface="Arial" panose="020B0604020202020204" pitchFamily="34" charset="0"/>
              <a:buChar char="•"/>
              <a:defRPr>
                <a:solidFill>
                  <a:schemeClr val="tx1"/>
                </a:solidFill>
              </a:defRPr>
            </a:lvl9pPr>
          </a:lstStyle>
          <a:p>
            <a:r>
              <a:rPr lang="zh-TW" altLang="en-US" dirty="0">
                <a:sym typeface="+mn-lt"/>
              </a:rPr>
              <a:t>核銷所需文件</a:t>
            </a:r>
          </a:p>
        </p:txBody>
      </p:sp>
      <p:sp>
        <p:nvSpPr>
          <p:cNvPr id="10" name="Text Placeholder 1">
            <a:extLst>
              <a:ext uri="{FF2B5EF4-FFF2-40B4-BE49-F238E27FC236}">
                <a16:creationId xmlns:a16="http://schemas.microsoft.com/office/drawing/2014/main" id="{E76693C7-5FEC-2744-4A76-63DA9D2CAF7D}"/>
              </a:ext>
            </a:extLst>
          </p:cNvPr>
          <p:cNvSpPr txBox="1">
            <a:spLocks/>
          </p:cNvSpPr>
          <p:nvPr/>
        </p:nvSpPr>
        <p:spPr>
          <a:xfrm>
            <a:off x="660400" y="4112420"/>
            <a:ext cx="2836562" cy="798512"/>
          </a:xfrm>
          <a:prstGeom prst="roundRect">
            <a:avLst/>
          </a:prstGeom>
          <a:solidFill>
            <a:schemeClr val="accent2"/>
          </a:solidFill>
          <a:ln/>
          <a:effectLst>
            <a:outerShdw blurRad="50800" dist="38100" dir="8100000" algn="tr" rotWithShape="0">
              <a:prstClr val="black">
                <a:alpha val="40000"/>
              </a:prstClr>
            </a:outerShdw>
          </a:effectLst>
        </p:spPr>
        <p:style>
          <a:lnRef idx="2">
            <a:schemeClr val="accent2"/>
          </a:lnRef>
          <a:fillRef idx="1">
            <a:schemeClr val="lt1"/>
          </a:fillRef>
          <a:effectRef idx="0">
            <a:schemeClr val="accent2"/>
          </a:effectRef>
          <a:fontRef idx="minor">
            <a:schemeClr val="dk1"/>
          </a:fontRef>
        </p:style>
        <p:txBody>
          <a:bodyPr>
            <a:noAutofit/>
          </a:bodyPr>
          <a:lstStyle>
            <a:defPPr>
              <a:defRPr lang="zh-CN"/>
            </a:defPPr>
            <a:lvl1pPr indent="0" algn="r">
              <a:lnSpc>
                <a:spcPct val="90000"/>
              </a:lnSpc>
              <a:spcBef>
                <a:spcPts val="1000"/>
              </a:spcBef>
              <a:buFont typeface="Arial" panose="020B0604020202020204" pitchFamily="34" charset="0"/>
              <a:buNone/>
              <a:defRPr kumimoji="1" sz="2400" b="1">
                <a:solidFill>
                  <a:schemeClr val="dk1"/>
                </a:solidFill>
                <a:cs typeface="+mn-ea"/>
              </a:defRPr>
            </a:lvl1pPr>
            <a:lvl2pPr marL="685800" indent="-228600">
              <a:lnSpc>
                <a:spcPct val="90000"/>
              </a:lnSpc>
              <a:spcBef>
                <a:spcPts val="500"/>
              </a:spcBef>
              <a:buFont typeface="Arial" panose="020B0604020202020204" pitchFamily="34" charset="0"/>
              <a:buChar char="•"/>
              <a:defRPr sz="1600">
                <a:solidFill>
                  <a:schemeClr val="dk1"/>
                </a:solidFill>
              </a:defRPr>
            </a:lvl2pPr>
            <a:lvl3pPr marL="1143000" indent="-228600">
              <a:lnSpc>
                <a:spcPct val="90000"/>
              </a:lnSpc>
              <a:spcBef>
                <a:spcPts val="500"/>
              </a:spcBef>
              <a:buFont typeface="Arial" panose="020B0604020202020204" pitchFamily="34" charset="0"/>
              <a:buChar char="•"/>
              <a:defRPr sz="1400">
                <a:solidFill>
                  <a:schemeClr val="dk1"/>
                </a:solidFill>
              </a:defRPr>
            </a:lvl3pPr>
            <a:lvl4pPr marL="1600200" indent="-228600">
              <a:lnSpc>
                <a:spcPct val="90000"/>
              </a:lnSpc>
              <a:spcBef>
                <a:spcPts val="500"/>
              </a:spcBef>
              <a:buFont typeface="Arial" panose="020B0604020202020204" pitchFamily="34" charset="0"/>
              <a:buChar char="•"/>
              <a:defRPr sz="1200">
                <a:solidFill>
                  <a:schemeClr val="dk1"/>
                </a:solidFill>
              </a:defRPr>
            </a:lvl4pPr>
            <a:lvl5pPr marL="2057400" indent="-228600">
              <a:lnSpc>
                <a:spcPct val="90000"/>
              </a:lnSpc>
              <a:spcBef>
                <a:spcPts val="500"/>
              </a:spcBef>
              <a:buFont typeface="Arial" panose="020B0604020202020204" pitchFamily="34" charset="0"/>
              <a:buChar char="•"/>
              <a:defRPr sz="1200">
                <a:solidFill>
                  <a:schemeClr val="dk1"/>
                </a:solidFill>
              </a:defRPr>
            </a:lvl5pPr>
            <a:lvl6pPr marL="2514600" indent="-228600">
              <a:lnSpc>
                <a:spcPct val="90000"/>
              </a:lnSpc>
              <a:spcBef>
                <a:spcPts val="500"/>
              </a:spcBef>
              <a:buFont typeface="Arial" panose="020B0604020202020204" pitchFamily="34" charset="0"/>
              <a:buChar char="•"/>
              <a:defRPr>
                <a:solidFill>
                  <a:schemeClr val="dk1"/>
                </a:solidFill>
              </a:defRPr>
            </a:lvl6pPr>
            <a:lvl7pPr marL="2971800" indent="-228600">
              <a:lnSpc>
                <a:spcPct val="90000"/>
              </a:lnSpc>
              <a:spcBef>
                <a:spcPts val="500"/>
              </a:spcBef>
              <a:buFont typeface="Arial" panose="020B0604020202020204" pitchFamily="34" charset="0"/>
              <a:buChar char="•"/>
              <a:defRPr>
                <a:solidFill>
                  <a:schemeClr val="dk1"/>
                </a:solidFill>
              </a:defRPr>
            </a:lvl7pPr>
            <a:lvl8pPr marL="3429000" indent="-228600">
              <a:lnSpc>
                <a:spcPct val="90000"/>
              </a:lnSpc>
              <a:spcBef>
                <a:spcPts val="500"/>
              </a:spcBef>
              <a:buFont typeface="Arial" panose="020B0604020202020204" pitchFamily="34" charset="0"/>
              <a:buChar char="•"/>
              <a:defRPr>
                <a:solidFill>
                  <a:schemeClr val="dk1"/>
                </a:solidFill>
              </a:defRPr>
            </a:lvl8pPr>
            <a:lvl9pPr marL="3886200" indent="-228600">
              <a:lnSpc>
                <a:spcPct val="90000"/>
              </a:lnSpc>
              <a:spcBef>
                <a:spcPts val="500"/>
              </a:spcBef>
              <a:buFont typeface="Arial" panose="020B0604020202020204" pitchFamily="34" charset="0"/>
              <a:buChar char="•"/>
              <a:defRPr>
                <a:solidFill>
                  <a:schemeClr val="dk1"/>
                </a:solidFill>
              </a:defRPr>
            </a:lvl9pPr>
          </a:lstStyle>
          <a:p>
            <a:r>
              <a:rPr lang="zh-TW" altLang="en-US"/>
              <a:t>人員離職</a:t>
            </a:r>
            <a:endParaRPr lang="en-US" dirty="0"/>
          </a:p>
        </p:txBody>
      </p:sp>
      <p:sp>
        <p:nvSpPr>
          <p:cNvPr id="4" name="Text Placeholder 2">
            <a:extLst>
              <a:ext uri="{FF2B5EF4-FFF2-40B4-BE49-F238E27FC236}">
                <a16:creationId xmlns:a16="http://schemas.microsoft.com/office/drawing/2014/main" id="{1E769D80-36D5-3029-2A26-D5390929B93C}"/>
              </a:ext>
            </a:extLst>
          </p:cNvPr>
          <p:cNvSpPr txBox="1">
            <a:spLocks/>
          </p:cNvSpPr>
          <p:nvPr/>
        </p:nvSpPr>
        <p:spPr>
          <a:xfrm>
            <a:off x="3660555" y="1500188"/>
            <a:ext cx="7871045" cy="4633913"/>
          </a:xfrm>
          <a:custGeom>
            <a:avLst/>
            <a:gdLst>
              <a:gd name="connsiteX0" fmla="*/ 0 w 7871045"/>
              <a:gd name="connsiteY0" fmla="*/ 0 h 4633913"/>
              <a:gd name="connsiteX1" fmla="*/ 326086 w 7871045"/>
              <a:gd name="connsiteY1" fmla="*/ 0 h 4633913"/>
              <a:gd name="connsiteX2" fmla="*/ 967014 w 7871045"/>
              <a:gd name="connsiteY2" fmla="*/ 0 h 4633913"/>
              <a:gd name="connsiteX3" fmla="*/ 1529232 w 7871045"/>
              <a:gd name="connsiteY3" fmla="*/ 0 h 4633913"/>
              <a:gd name="connsiteX4" fmla="*/ 1934028 w 7871045"/>
              <a:gd name="connsiteY4" fmla="*/ 0 h 4633913"/>
              <a:gd name="connsiteX5" fmla="*/ 2338825 w 7871045"/>
              <a:gd name="connsiteY5" fmla="*/ 0 h 4633913"/>
              <a:gd name="connsiteX6" fmla="*/ 2743621 w 7871045"/>
              <a:gd name="connsiteY6" fmla="*/ 0 h 4633913"/>
              <a:gd name="connsiteX7" fmla="*/ 3305839 w 7871045"/>
              <a:gd name="connsiteY7" fmla="*/ 0 h 4633913"/>
              <a:gd name="connsiteX8" fmla="*/ 3631925 w 7871045"/>
              <a:gd name="connsiteY8" fmla="*/ 0 h 4633913"/>
              <a:gd name="connsiteX9" fmla="*/ 4194143 w 7871045"/>
              <a:gd name="connsiteY9" fmla="*/ 0 h 4633913"/>
              <a:gd name="connsiteX10" fmla="*/ 4677650 w 7871045"/>
              <a:gd name="connsiteY10" fmla="*/ 0 h 4633913"/>
              <a:gd name="connsiteX11" fmla="*/ 5003736 w 7871045"/>
              <a:gd name="connsiteY11" fmla="*/ 0 h 4633913"/>
              <a:gd name="connsiteX12" fmla="*/ 5487243 w 7871045"/>
              <a:gd name="connsiteY12" fmla="*/ 0 h 4633913"/>
              <a:gd name="connsiteX13" fmla="*/ 6206881 w 7871045"/>
              <a:gd name="connsiteY13" fmla="*/ 0 h 4633913"/>
              <a:gd name="connsiteX14" fmla="*/ 6690388 w 7871045"/>
              <a:gd name="connsiteY14" fmla="*/ 0 h 4633913"/>
              <a:gd name="connsiteX15" fmla="*/ 7331316 w 7871045"/>
              <a:gd name="connsiteY15" fmla="*/ 0 h 4633913"/>
              <a:gd name="connsiteX16" fmla="*/ 7871045 w 7871045"/>
              <a:gd name="connsiteY16" fmla="*/ 0 h 4633913"/>
              <a:gd name="connsiteX17" fmla="*/ 7871045 w 7871045"/>
              <a:gd name="connsiteY17" fmla="*/ 579239 h 4633913"/>
              <a:gd name="connsiteX18" fmla="*/ 7871045 w 7871045"/>
              <a:gd name="connsiteY18" fmla="*/ 1019461 h 4633913"/>
              <a:gd name="connsiteX19" fmla="*/ 7871045 w 7871045"/>
              <a:gd name="connsiteY19" fmla="*/ 1598700 h 4633913"/>
              <a:gd name="connsiteX20" fmla="*/ 7871045 w 7871045"/>
              <a:gd name="connsiteY20" fmla="*/ 2270617 h 4633913"/>
              <a:gd name="connsiteX21" fmla="*/ 7871045 w 7871045"/>
              <a:gd name="connsiteY21" fmla="*/ 2803517 h 4633913"/>
              <a:gd name="connsiteX22" fmla="*/ 7871045 w 7871045"/>
              <a:gd name="connsiteY22" fmla="*/ 3429096 h 4633913"/>
              <a:gd name="connsiteX23" fmla="*/ 7871045 w 7871045"/>
              <a:gd name="connsiteY23" fmla="*/ 4008335 h 4633913"/>
              <a:gd name="connsiteX24" fmla="*/ 7871045 w 7871045"/>
              <a:gd name="connsiteY24" fmla="*/ 4633913 h 4633913"/>
              <a:gd name="connsiteX25" fmla="*/ 7387538 w 7871045"/>
              <a:gd name="connsiteY25" fmla="*/ 4633913 h 4633913"/>
              <a:gd name="connsiteX26" fmla="*/ 6982741 w 7871045"/>
              <a:gd name="connsiteY26" fmla="*/ 4633913 h 4633913"/>
              <a:gd name="connsiteX27" fmla="*/ 6656655 w 7871045"/>
              <a:gd name="connsiteY27" fmla="*/ 4633913 h 4633913"/>
              <a:gd name="connsiteX28" fmla="*/ 5937017 w 7871045"/>
              <a:gd name="connsiteY28" fmla="*/ 4633913 h 4633913"/>
              <a:gd name="connsiteX29" fmla="*/ 5532220 w 7871045"/>
              <a:gd name="connsiteY29" fmla="*/ 4633913 h 4633913"/>
              <a:gd name="connsiteX30" fmla="*/ 4812582 w 7871045"/>
              <a:gd name="connsiteY30" fmla="*/ 4633913 h 4633913"/>
              <a:gd name="connsiteX31" fmla="*/ 4407785 w 7871045"/>
              <a:gd name="connsiteY31" fmla="*/ 4633913 h 4633913"/>
              <a:gd name="connsiteX32" fmla="*/ 3688147 w 7871045"/>
              <a:gd name="connsiteY32" fmla="*/ 4633913 h 4633913"/>
              <a:gd name="connsiteX33" fmla="*/ 3204640 w 7871045"/>
              <a:gd name="connsiteY33" fmla="*/ 4633913 h 4633913"/>
              <a:gd name="connsiteX34" fmla="*/ 2642422 w 7871045"/>
              <a:gd name="connsiteY34" fmla="*/ 4633913 h 4633913"/>
              <a:gd name="connsiteX35" fmla="*/ 1922784 w 7871045"/>
              <a:gd name="connsiteY35" fmla="*/ 4633913 h 4633913"/>
              <a:gd name="connsiteX36" fmla="*/ 1517987 w 7871045"/>
              <a:gd name="connsiteY36" fmla="*/ 4633913 h 4633913"/>
              <a:gd name="connsiteX37" fmla="*/ 955770 w 7871045"/>
              <a:gd name="connsiteY37" fmla="*/ 4633913 h 4633913"/>
              <a:gd name="connsiteX38" fmla="*/ 0 w 7871045"/>
              <a:gd name="connsiteY38" fmla="*/ 4633913 h 4633913"/>
              <a:gd name="connsiteX39" fmla="*/ 0 w 7871045"/>
              <a:gd name="connsiteY39" fmla="*/ 4008335 h 4633913"/>
              <a:gd name="connsiteX40" fmla="*/ 0 w 7871045"/>
              <a:gd name="connsiteY40" fmla="*/ 3382756 h 4633913"/>
              <a:gd name="connsiteX41" fmla="*/ 0 w 7871045"/>
              <a:gd name="connsiteY41" fmla="*/ 2896196 h 4633913"/>
              <a:gd name="connsiteX42" fmla="*/ 0 w 7871045"/>
              <a:gd name="connsiteY42" fmla="*/ 2455974 h 4633913"/>
              <a:gd name="connsiteX43" fmla="*/ 0 w 7871045"/>
              <a:gd name="connsiteY43" fmla="*/ 1969413 h 4633913"/>
              <a:gd name="connsiteX44" fmla="*/ 0 w 7871045"/>
              <a:gd name="connsiteY44" fmla="*/ 1482852 h 4633913"/>
              <a:gd name="connsiteX45" fmla="*/ 0 w 7871045"/>
              <a:gd name="connsiteY45" fmla="*/ 857274 h 4633913"/>
              <a:gd name="connsiteX46" fmla="*/ 0 w 7871045"/>
              <a:gd name="connsiteY46" fmla="*/ 0 h 46339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7871045" h="4633913" fill="none" extrusionOk="0">
                <a:moveTo>
                  <a:pt x="0" y="0"/>
                </a:moveTo>
                <a:cubicBezTo>
                  <a:pt x="123653" y="-29867"/>
                  <a:pt x="167895" y="33143"/>
                  <a:pt x="326086" y="0"/>
                </a:cubicBezTo>
                <a:cubicBezTo>
                  <a:pt x="484277" y="-33143"/>
                  <a:pt x="725792" y="5347"/>
                  <a:pt x="967014" y="0"/>
                </a:cubicBezTo>
                <a:cubicBezTo>
                  <a:pt x="1208236" y="-5347"/>
                  <a:pt x="1376637" y="11771"/>
                  <a:pt x="1529232" y="0"/>
                </a:cubicBezTo>
                <a:cubicBezTo>
                  <a:pt x="1681827" y="-11771"/>
                  <a:pt x="1784147" y="2156"/>
                  <a:pt x="1934028" y="0"/>
                </a:cubicBezTo>
                <a:cubicBezTo>
                  <a:pt x="2083909" y="-2156"/>
                  <a:pt x="2156837" y="16168"/>
                  <a:pt x="2338825" y="0"/>
                </a:cubicBezTo>
                <a:cubicBezTo>
                  <a:pt x="2520813" y="-16168"/>
                  <a:pt x="2551084" y="46601"/>
                  <a:pt x="2743621" y="0"/>
                </a:cubicBezTo>
                <a:cubicBezTo>
                  <a:pt x="2936158" y="-46601"/>
                  <a:pt x="3158589" y="18712"/>
                  <a:pt x="3305839" y="0"/>
                </a:cubicBezTo>
                <a:cubicBezTo>
                  <a:pt x="3453089" y="-18712"/>
                  <a:pt x="3499311" y="34383"/>
                  <a:pt x="3631925" y="0"/>
                </a:cubicBezTo>
                <a:cubicBezTo>
                  <a:pt x="3764539" y="-34383"/>
                  <a:pt x="3995429" y="6235"/>
                  <a:pt x="4194143" y="0"/>
                </a:cubicBezTo>
                <a:cubicBezTo>
                  <a:pt x="4392857" y="-6235"/>
                  <a:pt x="4451430" y="19096"/>
                  <a:pt x="4677650" y="0"/>
                </a:cubicBezTo>
                <a:cubicBezTo>
                  <a:pt x="4903870" y="-19096"/>
                  <a:pt x="4869936" y="25392"/>
                  <a:pt x="5003736" y="0"/>
                </a:cubicBezTo>
                <a:cubicBezTo>
                  <a:pt x="5137536" y="-25392"/>
                  <a:pt x="5310949" y="47993"/>
                  <a:pt x="5487243" y="0"/>
                </a:cubicBezTo>
                <a:cubicBezTo>
                  <a:pt x="5663537" y="-47993"/>
                  <a:pt x="6041632" y="35838"/>
                  <a:pt x="6206881" y="0"/>
                </a:cubicBezTo>
                <a:cubicBezTo>
                  <a:pt x="6372130" y="-35838"/>
                  <a:pt x="6520001" y="43174"/>
                  <a:pt x="6690388" y="0"/>
                </a:cubicBezTo>
                <a:cubicBezTo>
                  <a:pt x="6860775" y="-43174"/>
                  <a:pt x="7173404" y="60206"/>
                  <a:pt x="7331316" y="0"/>
                </a:cubicBezTo>
                <a:cubicBezTo>
                  <a:pt x="7489228" y="-60206"/>
                  <a:pt x="7605599" y="2126"/>
                  <a:pt x="7871045" y="0"/>
                </a:cubicBezTo>
                <a:cubicBezTo>
                  <a:pt x="7922751" y="237648"/>
                  <a:pt x="7811727" y="437669"/>
                  <a:pt x="7871045" y="579239"/>
                </a:cubicBezTo>
                <a:cubicBezTo>
                  <a:pt x="7930363" y="720809"/>
                  <a:pt x="7864529" y="839525"/>
                  <a:pt x="7871045" y="1019461"/>
                </a:cubicBezTo>
                <a:cubicBezTo>
                  <a:pt x="7877561" y="1199397"/>
                  <a:pt x="7802656" y="1314308"/>
                  <a:pt x="7871045" y="1598700"/>
                </a:cubicBezTo>
                <a:cubicBezTo>
                  <a:pt x="7939434" y="1883092"/>
                  <a:pt x="7803071" y="1976685"/>
                  <a:pt x="7871045" y="2270617"/>
                </a:cubicBezTo>
                <a:cubicBezTo>
                  <a:pt x="7939019" y="2564549"/>
                  <a:pt x="7824967" y="2645283"/>
                  <a:pt x="7871045" y="2803517"/>
                </a:cubicBezTo>
                <a:cubicBezTo>
                  <a:pt x="7917123" y="2961751"/>
                  <a:pt x="7862982" y="3265802"/>
                  <a:pt x="7871045" y="3429096"/>
                </a:cubicBezTo>
                <a:cubicBezTo>
                  <a:pt x="7879108" y="3592390"/>
                  <a:pt x="7865464" y="3721294"/>
                  <a:pt x="7871045" y="4008335"/>
                </a:cubicBezTo>
                <a:cubicBezTo>
                  <a:pt x="7876626" y="4295376"/>
                  <a:pt x="7813436" y="4481985"/>
                  <a:pt x="7871045" y="4633913"/>
                </a:cubicBezTo>
                <a:cubicBezTo>
                  <a:pt x="7681819" y="4646780"/>
                  <a:pt x="7588033" y="4619750"/>
                  <a:pt x="7387538" y="4633913"/>
                </a:cubicBezTo>
                <a:cubicBezTo>
                  <a:pt x="7187043" y="4648076"/>
                  <a:pt x="7102993" y="4593881"/>
                  <a:pt x="6982741" y="4633913"/>
                </a:cubicBezTo>
                <a:cubicBezTo>
                  <a:pt x="6862489" y="4673945"/>
                  <a:pt x="6737872" y="4600876"/>
                  <a:pt x="6656655" y="4633913"/>
                </a:cubicBezTo>
                <a:cubicBezTo>
                  <a:pt x="6575438" y="4666950"/>
                  <a:pt x="6259868" y="4595914"/>
                  <a:pt x="5937017" y="4633913"/>
                </a:cubicBezTo>
                <a:cubicBezTo>
                  <a:pt x="5614166" y="4671912"/>
                  <a:pt x="5726845" y="4606390"/>
                  <a:pt x="5532220" y="4633913"/>
                </a:cubicBezTo>
                <a:cubicBezTo>
                  <a:pt x="5337595" y="4661436"/>
                  <a:pt x="5046855" y="4597508"/>
                  <a:pt x="4812582" y="4633913"/>
                </a:cubicBezTo>
                <a:cubicBezTo>
                  <a:pt x="4578309" y="4670318"/>
                  <a:pt x="4533679" y="4591819"/>
                  <a:pt x="4407785" y="4633913"/>
                </a:cubicBezTo>
                <a:cubicBezTo>
                  <a:pt x="4281891" y="4676007"/>
                  <a:pt x="3836342" y="4572524"/>
                  <a:pt x="3688147" y="4633913"/>
                </a:cubicBezTo>
                <a:cubicBezTo>
                  <a:pt x="3539952" y="4695302"/>
                  <a:pt x="3440761" y="4633059"/>
                  <a:pt x="3204640" y="4633913"/>
                </a:cubicBezTo>
                <a:cubicBezTo>
                  <a:pt x="2968519" y="4634767"/>
                  <a:pt x="2762886" y="4602952"/>
                  <a:pt x="2642422" y="4633913"/>
                </a:cubicBezTo>
                <a:cubicBezTo>
                  <a:pt x="2521958" y="4664874"/>
                  <a:pt x="2148288" y="4561971"/>
                  <a:pt x="1922784" y="4633913"/>
                </a:cubicBezTo>
                <a:cubicBezTo>
                  <a:pt x="1697280" y="4705855"/>
                  <a:pt x="1611673" y="4618511"/>
                  <a:pt x="1517987" y="4633913"/>
                </a:cubicBezTo>
                <a:cubicBezTo>
                  <a:pt x="1424301" y="4649315"/>
                  <a:pt x="1214937" y="4567956"/>
                  <a:pt x="955770" y="4633913"/>
                </a:cubicBezTo>
                <a:cubicBezTo>
                  <a:pt x="696603" y="4699870"/>
                  <a:pt x="339907" y="4528180"/>
                  <a:pt x="0" y="4633913"/>
                </a:cubicBezTo>
                <a:cubicBezTo>
                  <a:pt x="-41043" y="4398829"/>
                  <a:pt x="74680" y="4187407"/>
                  <a:pt x="0" y="4008335"/>
                </a:cubicBezTo>
                <a:cubicBezTo>
                  <a:pt x="-74680" y="3829263"/>
                  <a:pt x="41774" y="3635246"/>
                  <a:pt x="0" y="3382756"/>
                </a:cubicBezTo>
                <a:cubicBezTo>
                  <a:pt x="-41774" y="3130266"/>
                  <a:pt x="10115" y="3055061"/>
                  <a:pt x="0" y="2896196"/>
                </a:cubicBezTo>
                <a:cubicBezTo>
                  <a:pt x="-10115" y="2737331"/>
                  <a:pt x="4233" y="2592575"/>
                  <a:pt x="0" y="2455974"/>
                </a:cubicBezTo>
                <a:cubicBezTo>
                  <a:pt x="-4233" y="2319373"/>
                  <a:pt x="55775" y="2086252"/>
                  <a:pt x="0" y="1969413"/>
                </a:cubicBezTo>
                <a:cubicBezTo>
                  <a:pt x="-55775" y="1852574"/>
                  <a:pt x="9972" y="1686394"/>
                  <a:pt x="0" y="1482852"/>
                </a:cubicBezTo>
                <a:cubicBezTo>
                  <a:pt x="-9972" y="1279310"/>
                  <a:pt x="61537" y="1085443"/>
                  <a:pt x="0" y="857274"/>
                </a:cubicBezTo>
                <a:cubicBezTo>
                  <a:pt x="-61537" y="629105"/>
                  <a:pt x="94836" y="309853"/>
                  <a:pt x="0" y="0"/>
                </a:cubicBezTo>
                <a:close/>
              </a:path>
              <a:path w="7871045" h="4633913" stroke="0" extrusionOk="0">
                <a:moveTo>
                  <a:pt x="0" y="0"/>
                </a:moveTo>
                <a:cubicBezTo>
                  <a:pt x="168133" y="-40368"/>
                  <a:pt x="262359" y="33426"/>
                  <a:pt x="404797" y="0"/>
                </a:cubicBezTo>
                <a:cubicBezTo>
                  <a:pt x="547235" y="-33426"/>
                  <a:pt x="845106" y="2802"/>
                  <a:pt x="967014" y="0"/>
                </a:cubicBezTo>
                <a:cubicBezTo>
                  <a:pt x="1088922" y="-2802"/>
                  <a:pt x="1216336" y="11577"/>
                  <a:pt x="1371811" y="0"/>
                </a:cubicBezTo>
                <a:cubicBezTo>
                  <a:pt x="1527286" y="-11577"/>
                  <a:pt x="1548524" y="27418"/>
                  <a:pt x="1697897" y="0"/>
                </a:cubicBezTo>
                <a:cubicBezTo>
                  <a:pt x="1847270" y="-27418"/>
                  <a:pt x="2096908" y="11187"/>
                  <a:pt x="2260114" y="0"/>
                </a:cubicBezTo>
                <a:cubicBezTo>
                  <a:pt x="2423320" y="-11187"/>
                  <a:pt x="2706890" y="33476"/>
                  <a:pt x="2822332" y="0"/>
                </a:cubicBezTo>
                <a:cubicBezTo>
                  <a:pt x="2937774" y="-33476"/>
                  <a:pt x="3305803" y="73300"/>
                  <a:pt x="3463260" y="0"/>
                </a:cubicBezTo>
                <a:cubicBezTo>
                  <a:pt x="3620717" y="-73300"/>
                  <a:pt x="3705838" y="9361"/>
                  <a:pt x="3868056" y="0"/>
                </a:cubicBezTo>
                <a:cubicBezTo>
                  <a:pt x="4030274" y="-9361"/>
                  <a:pt x="4283313" y="68290"/>
                  <a:pt x="4587695" y="0"/>
                </a:cubicBezTo>
                <a:cubicBezTo>
                  <a:pt x="4892077" y="-68290"/>
                  <a:pt x="4875405" y="23182"/>
                  <a:pt x="5149912" y="0"/>
                </a:cubicBezTo>
                <a:cubicBezTo>
                  <a:pt x="5424419" y="-23182"/>
                  <a:pt x="5514800" y="32378"/>
                  <a:pt x="5869551" y="0"/>
                </a:cubicBezTo>
                <a:cubicBezTo>
                  <a:pt x="6224302" y="-32378"/>
                  <a:pt x="6098629" y="14484"/>
                  <a:pt x="6195637" y="0"/>
                </a:cubicBezTo>
                <a:cubicBezTo>
                  <a:pt x="6292645" y="-14484"/>
                  <a:pt x="6577535" y="52880"/>
                  <a:pt x="6915275" y="0"/>
                </a:cubicBezTo>
                <a:cubicBezTo>
                  <a:pt x="7253015" y="-52880"/>
                  <a:pt x="7590844" y="27000"/>
                  <a:pt x="7871045" y="0"/>
                </a:cubicBezTo>
                <a:cubicBezTo>
                  <a:pt x="7920923" y="182534"/>
                  <a:pt x="7859642" y="378682"/>
                  <a:pt x="7871045" y="486561"/>
                </a:cubicBezTo>
                <a:cubicBezTo>
                  <a:pt x="7882448" y="594440"/>
                  <a:pt x="7862160" y="850552"/>
                  <a:pt x="7871045" y="1019461"/>
                </a:cubicBezTo>
                <a:cubicBezTo>
                  <a:pt x="7879930" y="1188370"/>
                  <a:pt x="7859895" y="1293348"/>
                  <a:pt x="7871045" y="1506022"/>
                </a:cubicBezTo>
                <a:cubicBezTo>
                  <a:pt x="7882195" y="1718696"/>
                  <a:pt x="7825466" y="1889121"/>
                  <a:pt x="7871045" y="1992583"/>
                </a:cubicBezTo>
                <a:cubicBezTo>
                  <a:pt x="7916624" y="2096045"/>
                  <a:pt x="7854312" y="2352177"/>
                  <a:pt x="7871045" y="2664500"/>
                </a:cubicBezTo>
                <a:cubicBezTo>
                  <a:pt x="7887778" y="2976823"/>
                  <a:pt x="7855759" y="3069626"/>
                  <a:pt x="7871045" y="3336417"/>
                </a:cubicBezTo>
                <a:cubicBezTo>
                  <a:pt x="7886331" y="3603208"/>
                  <a:pt x="7865757" y="3670571"/>
                  <a:pt x="7871045" y="3776639"/>
                </a:cubicBezTo>
                <a:cubicBezTo>
                  <a:pt x="7876333" y="3882707"/>
                  <a:pt x="7789473" y="4276739"/>
                  <a:pt x="7871045" y="4633913"/>
                </a:cubicBezTo>
                <a:cubicBezTo>
                  <a:pt x="7745780" y="4663000"/>
                  <a:pt x="7508010" y="4595397"/>
                  <a:pt x="7308828" y="4633913"/>
                </a:cubicBezTo>
                <a:cubicBezTo>
                  <a:pt x="7109646" y="4672429"/>
                  <a:pt x="7066782" y="4633281"/>
                  <a:pt x="6904031" y="4633913"/>
                </a:cubicBezTo>
                <a:cubicBezTo>
                  <a:pt x="6741280" y="4634545"/>
                  <a:pt x="6574316" y="4628433"/>
                  <a:pt x="6263103" y="4633913"/>
                </a:cubicBezTo>
                <a:cubicBezTo>
                  <a:pt x="5951890" y="4639393"/>
                  <a:pt x="5998862" y="4611927"/>
                  <a:pt x="5779596" y="4633913"/>
                </a:cubicBezTo>
                <a:cubicBezTo>
                  <a:pt x="5560330" y="4655899"/>
                  <a:pt x="5550819" y="4624485"/>
                  <a:pt x="5374799" y="4633913"/>
                </a:cubicBezTo>
                <a:cubicBezTo>
                  <a:pt x="5198779" y="4643341"/>
                  <a:pt x="5090737" y="4585332"/>
                  <a:pt x="4812582" y="4633913"/>
                </a:cubicBezTo>
                <a:cubicBezTo>
                  <a:pt x="4534427" y="4682494"/>
                  <a:pt x="4440491" y="4600210"/>
                  <a:pt x="4171654" y="4633913"/>
                </a:cubicBezTo>
                <a:cubicBezTo>
                  <a:pt x="3902817" y="4667616"/>
                  <a:pt x="3914405" y="4628558"/>
                  <a:pt x="3688147" y="4633913"/>
                </a:cubicBezTo>
                <a:cubicBezTo>
                  <a:pt x="3461889" y="4639268"/>
                  <a:pt x="3439928" y="4633069"/>
                  <a:pt x="3204640" y="4633913"/>
                </a:cubicBezTo>
                <a:cubicBezTo>
                  <a:pt x="2969352" y="4634757"/>
                  <a:pt x="2962033" y="4594792"/>
                  <a:pt x="2721133" y="4633913"/>
                </a:cubicBezTo>
                <a:cubicBezTo>
                  <a:pt x="2480233" y="4673034"/>
                  <a:pt x="2479073" y="4589562"/>
                  <a:pt x="2316336" y="4633913"/>
                </a:cubicBezTo>
                <a:cubicBezTo>
                  <a:pt x="2153599" y="4678264"/>
                  <a:pt x="1891859" y="4616501"/>
                  <a:pt x="1596698" y="4633913"/>
                </a:cubicBezTo>
                <a:cubicBezTo>
                  <a:pt x="1301537" y="4651325"/>
                  <a:pt x="1313915" y="4612924"/>
                  <a:pt x="1034480" y="4633913"/>
                </a:cubicBezTo>
                <a:cubicBezTo>
                  <a:pt x="755045" y="4654902"/>
                  <a:pt x="863786" y="4604953"/>
                  <a:pt x="708394" y="4633913"/>
                </a:cubicBezTo>
                <a:cubicBezTo>
                  <a:pt x="553002" y="4662873"/>
                  <a:pt x="217387" y="4549357"/>
                  <a:pt x="0" y="4633913"/>
                </a:cubicBezTo>
                <a:cubicBezTo>
                  <a:pt x="-36205" y="4367635"/>
                  <a:pt x="64089" y="4163486"/>
                  <a:pt x="0" y="4008335"/>
                </a:cubicBezTo>
                <a:cubicBezTo>
                  <a:pt x="-64089" y="3853184"/>
                  <a:pt x="53066" y="3690924"/>
                  <a:pt x="0" y="3382756"/>
                </a:cubicBezTo>
                <a:cubicBezTo>
                  <a:pt x="-53066" y="3074588"/>
                  <a:pt x="45952" y="2938968"/>
                  <a:pt x="0" y="2757178"/>
                </a:cubicBezTo>
                <a:cubicBezTo>
                  <a:pt x="-45952" y="2575388"/>
                  <a:pt x="51652" y="2426882"/>
                  <a:pt x="0" y="2177939"/>
                </a:cubicBezTo>
                <a:cubicBezTo>
                  <a:pt x="-51652" y="1928996"/>
                  <a:pt x="3670" y="1797154"/>
                  <a:pt x="0" y="1645039"/>
                </a:cubicBezTo>
                <a:cubicBezTo>
                  <a:pt x="-3670" y="1492924"/>
                  <a:pt x="55822" y="1165009"/>
                  <a:pt x="0" y="973122"/>
                </a:cubicBezTo>
                <a:cubicBezTo>
                  <a:pt x="-55822" y="781235"/>
                  <a:pt x="53196" y="334798"/>
                  <a:pt x="0" y="0"/>
                </a:cubicBezTo>
                <a:close/>
              </a:path>
            </a:pathLst>
          </a:custGeom>
          <a:solidFill>
            <a:schemeClr val="bg1">
              <a:lumMod val="95000"/>
            </a:schemeClr>
          </a:solidFill>
          <a:ln w="57150">
            <a:solidFill>
              <a:schemeClr val="tx1"/>
            </a:solidFill>
            <a:extLst>
              <a:ext uri="{C807C97D-BFC1-408E-A445-0C87EB9F89A2}">
                <ask:lineSketchStyleProps xmlns:ask="http://schemas.microsoft.com/office/drawing/2018/sketchyshapes" sd="3223621313">
                  <a:prstGeom prst="rect">
                    <a:avLst/>
                  </a:prstGeom>
                  <ask:type>
                    <ask:lineSketchScribble/>
                  </ask:type>
                </ask:lineSketchStyleProps>
              </a:ext>
            </a:extLst>
          </a:ln>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1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2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800100" lvl="1" indent="-342900">
              <a:buFont typeface="+mj-lt"/>
              <a:buAutoNum type="arabicPeriod"/>
            </a:pPr>
            <a:endParaRPr lang="en-US" altLang="zh-TW" sz="2400" dirty="0">
              <a:solidFill>
                <a:schemeClr val="tx1"/>
              </a:solidFill>
              <a:latin typeface="微軟正黑體" panose="020B0604030504040204" pitchFamily="34" charset="-120"/>
              <a:ea typeface="微軟正黑體" panose="020B0604030504040204" pitchFamily="34" charset="-120"/>
            </a:endParaRPr>
          </a:p>
          <a:p>
            <a:pPr marL="457200" lvl="1" indent="0">
              <a:buNone/>
            </a:pPr>
            <a:endParaRPr lang="en-US" altLang="zh-TW" sz="2400" dirty="0">
              <a:latin typeface="微軟正黑體" panose="020B0604030504040204" pitchFamily="34" charset="-120"/>
              <a:ea typeface="微軟正黑體" panose="020B0604030504040204" pitchFamily="34" charset="-120"/>
            </a:endParaRPr>
          </a:p>
          <a:p>
            <a:pPr marL="457200" lvl="1" indent="0">
              <a:buNone/>
            </a:pPr>
            <a:endParaRPr lang="en-US" altLang="zh-TW" sz="2400" dirty="0">
              <a:latin typeface="微軟正黑體" panose="020B0604030504040204" pitchFamily="34" charset="-120"/>
              <a:ea typeface="微軟正黑體" panose="020B0604030504040204" pitchFamily="34" charset="-120"/>
            </a:endParaRPr>
          </a:p>
          <a:p>
            <a:pPr lvl="1"/>
            <a:r>
              <a:rPr lang="zh-TW" altLang="en-US" sz="2400" dirty="0">
                <a:latin typeface="微軟正黑體" panose="020B0604030504040204" pitchFamily="34" charset="-120"/>
                <a:ea typeface="微軟正黑體" panose="020B0604030504040204" pitchFamily="34" charset="-120"/>
              </a:rPr>
              <a:t>聘期已滿無須作業</a:t>
            </a:r>
            <a:endParaRPr lang="en-US" altLang="zh-TW" sz="2400" dirty="0">
              <a:latin typeface="微軟正黑體" panose="020B0604030504040204" pitchFamily="34" charset="-120"/>
              <a:ea typeface="微軟正黑體" panose="020B0604030504040204" pitchFamily="34" charset="-120"/>
            </a:endParaRPr>
          </a:p>
          <a:p>
            <a:pPr lvl="1"/>
            <a:r>
              <a:rPr lang="zh-TW" altLang="en-US" sz="2400" dirty="0">
                <a:latin typeface="微軟正黑體" panose="020B0604030504040204" pitchFamily="34" charset="-120"/>
                <a:ea typeface="微軟正黑體" panose="020B0604030504040204" pitchFamily="34" charset="-120"/>
              </a:rPr>
              <a:t>提前離職</a:t>
            </a:r>
          </a:p>
          <a:p>
            <a:pPr marL="1141200" lvl="1" indent="-504000" algn="just">
              <a:buNone/>
            </a:pPr>
            <a:r>
              <a:rPr lang="en-US" altLang="zh-TW" sz="2400" dirty="0">
                <a:latin typeface="微軟正黑體" panose="020B0604030504040204" pitchFamily="34" charset="-120"/>
                <a:ea typeface="微軟正黑體" panose="020B0604030504040204" pitchFamily="34" charset="-120"/>
              </a:rPr>
              <a:t>1</a:t>
            </a:r>
            <a:r>
              <a:rPr lang="zh-TW" altLang="en-US" sz="2400" dirty="0">
                <a:latin typeface="微軟正黑體" panose="020B0604030504040204" pitchFamily="34" charset="-120"/>
                <a:ea typeface="微軟正黑體" panose="020B0604030504040204" pitchFamily="34" charset="-120"/>
              </a:rPr>
              <a:t>、</a:t>
            </a:r>
            <a:r>
              <a:rPr lang="zh-TW" altLang="en-US" sz="2400" dirty="0">
                <a:solidFill>
                  <a:schemeClr val="tx1"/>
                </a:solidFill>
                <a:latin typeface="微軟正黑體" panose="020B0604030504040204" pitchFamily="34" charset="-120"/>
                <a:ea typeface="微軟正黑體" panose="020B0604030504040204" pitchFamily="34" charset="-120"/>
              </a:rPr>
              <a:t>到研發處</a:t>
            </a:r>
            <a:r>
              <a:rPr lang="zh-TW" altLang="en-US" sz="2400" dirty="0">
                <a:latin typeface="微軟正黑體" panose="020B0604030504040204" pitchFamily="34" charset="-120"/>
                <a:ea typeface="微軟正黑體" panose="020B0604030504040204" pitchFamily="34" charset="-120"/>
              </a:rPr>
              <a:t>修改</a:t>
            </a:r>
            <a:r>
              <a:rPr lang="zh-TW" altLang="en-US" sz="2400" dirty="0">
                <a:solidFill>
                  <a:schemeClr val="tx1"/>
                </a:solidFill>
                <a:latin typeface="微軟正黑體" panose="020B0604030504040204" pitchFamily="34" charset="-120"/>
                <a:ea typeface="微軟正黑體" panose="020B0604030504040204" pitchFamily="34" charset="-120"/>
              </a:rPr>
              <a:t>相關文件，並</a:t>
            </a:r>
            <a:r>
              <a:rPr lang="zh-TW" altLang="en-US" sz="2400" dirty="0">
                <a:latin typeface="微軟正黑體" panose="020B0604030504040204" pitchFamily="34" charset="-120"/>
                <a:ea typeface="微軟正黑體" panose="020B0604030504040204" pitchFamily="34" charset="-120"/>
              </a:rPr>
              <a:t>於契約書上的”約僱期間”旁空白處寫：「自</a:t>
            </a:r>
            <a:r>
              <a:rPr lang="en-US" altLang="zh-TW" sz="2400" dirty="0">
                <a:latin typeface="微軟正黑體" panose="020B0604030504040204" pitchFamily="34" charset="-120"/>
                <a:ea typeface="微軟正黑體" panose="020B0604030504040204" pitchFamily="34" charset="-120"/>
              </a:rPr>
              <a:t>00</a:t>
            </a:r>
            <a:r>
              <a:rPr lang="zh-TW" altLang="en-US" sz="2400" dirty="0">
                <a:latin typeface="微軟正黑體" panose="020B0604030504040204" pitchFamily="34" charset="-120"/>
                <a:ea typeface="微軟正黑體" panose="020B0604030504040204" pitchFamily="34" charset="-120"/>
              </a:rPr>
              <a:t>年</a:t>
            </a:r>
            <a:r>
              <a:rPr lang="en-US" altLang="zh-TW" sz="2400" dirty="0">
                <a:latin typeface="微軟正黑體" panose="020B0604030504040204" pitchFamily="34" charset="-120"/>
                <a:ea typeface="微軟正黑體" panose="020B0604030504040204" pitchFamily="34" charset="-120"/>
              </a:rPr>
              <a:t>00</a:t>
            </a:r>
            <a:r>
              <a:rPr lang="zh-TW" altLang="en-US" sz="2400" dirty="0">
                <a:latin typeface="微軟正黑體" panose="020B0604030504040204" pitchFamily="34" charset="-120"/>
                <a:ea typeface="微軟正黑體" panose="020B0604030504040204" pitchFamily="34" charset="-120"/>
              </a:rPr>
              <a:t>月</a:t>
            </a:r>
            <a:r>
              <a:rPr lang="en-US" altLang="zh-TW" sz="2400" dirty="0">
                <a:latin typeface="微軟正黑體" panose="020B0604030504040204" pitchFamily="34" charset="-120"/>
                <a:ea typeface="微軟正黑體" panose="020B0604030504040204" pitchFamily="34" charset="-120"/>
              </a:rPr>
              <a:t>00</a:t>
            </a:r>
            <a:r>
              <a:rPr lang="zh-TW" altLang="en-US" sz="2400" dirty="0">
                <a:latin typeface="微軟正黑體" panose="020B0604030504040204" pitchFamily="34" charset="-120"/>
                <a:ea typeface="微軟正黑體" panose="020B0604030504040204" pitchFamily="34" charset="-120"/>
              </a:rPr>
              <a:t>日起自願離職」，並加蓋主持人及個人章。</a:t>
            </a:r>
          </a:p>
          <a:p>
            <a:pPr marL="1141200" lvl="1" indent="-504000" algn="just">
              <a:buNone/>
            </a:pPr>
            <a:r>
              <a:rPr lang="en-US" altLang="zh-TW" sz="2400" dirty="0">
                <a:latin typeface="微軟正黑體" panose="020B0604030504040204" pitchFamily="34" charset="-120"/>
                <a:ea typeface="微軟正黑體" panose="020B0604030504040204" pitchFamily="34" charset="-120"/>
              </a:rPr>
              <a:t>2</a:t>
            </a:r>
            <a:r>
              <a:rPr lang="zh-TW" altLang="en-US" sz="2400" dirty="0">
                <a:latin typeface="微軟正黑體" panose="020B0604030504040204" pitchFamily="34" charset="-120"/>
                <a:ea typeface="微軟正黑體" panose="020B0604030504040204" pitchFamily="34" charset="-120"/>
              </a:rPr>
              <a:t>、約用臨時工申請書上的”約用起迄日期”用原子筆劃掉原聘期日，寫上更改後日期，並加蓋主持人章。</a:t>
            </a:r>
          </a:p>
          <a:p>
            <a:pPr marL="457200" lvl="1" indent="0">
              <a:buNone/>
            </a:pPr>
            <a:endParaRPr lang="zh-TW" altLang="en-US" sz="2400" dirty="0">
              <a:latin typeface="微軟正黑體" panose="020B0604030504040204" pitchFamily="34" charset="-120"/>
              <a:ea typeface="微軟正黑體" panose="020B0604030504040204" pitchFamily="34" charset="-120"/>
            </a:endParaRPr>
          </a:p>
          <a:p>
            <a:pPr marL="457200" lvl="1" indent="0">
              <a:buNone/>
            </a:pPr>
            <a:endParaRPr lang="en-US" altLang="zh-TW" sz="2400" dirty="0">
              <a:latin typeface="微軟正黑體" panose="020B0604030504040204" pitchFamily="34" charset="-120"/>
              <a:ea typeface="微軟正黑體" panose="020B0604030504040204" pitchFamily="34" charset="-120"/>
            </a:endParaRPr>
          </a:p>
        </p:txBody>
      </p:sp>
      <p:grpSp>
        <p:nvGrpSpPr>
          <p:cNvPr id="6" name="群組 5">
            <a:extLst>
              <a:ext uri="{FF2B5EF4-FFF2-40B4-BE49-F238E27FC236}">
                <a16:creationId xmlns:a16="http://schemas.microsoft.com/office/drawing/2014/main" id="{4FFA5C29-08F1-0B4D-0DB8-09BA573D0444}"/>
              </a:ext>
            </a:extLst>
          </p:cNvPr>
          <p:cNvGrpSpPr>
            <a:grpSpLocks noChangeAspect="1"/>
          </p:cNvGrpSpPr>
          <p:nvPr/>
        </p:nvGrpSpPr>
        <p:grpSpPr>
          <a:xfrm>
            <a:off x="3741217" y="1638000"/>
            <a:ext cx="1765379" cy="997200"/>
            <a:chOff x="3778171" y="3822469"/>
            <a:chExt cx="1765379" cy="982598"/>
          </a:xfrm>
        </p:grpSpPr>
        <p:sp>
          <p:nvSpPr>
            <p:cNvPr id="7" name="矩形: 圓角 6">
              <a:extLst>
                <a:ext uri="{FF2B5EF4-FFF2-40B4-BE49-F238E27FC236}">
                  <a16:creationId xmlns:a16="http://schemas.microsoft.com/office/drawing/2014/main" id="{06332A2C-9ED9-A9A3-CAD0-B4764D3A8264}"/>
                </a:ext>
              </a:extLst>
            </p:cNvPr>
            <p:cNvSpPr/>
            <p:nvPr/>
          </p:nvSpPr>
          <p:spPr>
            <a:xfrm>
              <a:off x="4231658" y="4347867"/>
              <a:ext cx="1311892" cy="457200"/>
            </a:xfrm>
            <a:prstGeom prst="roundRect">
              <a:avLst/>
            </a:prstGeom>
            <a:ln w="28575">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r" defTabSz="914400" rtl="0" eaLnBrk="1" fontAlgn="auto" latinLnBrk="0" hangingPunct="1">
                <a:lnSpc>
                  <a:spcPct val="100000"/>
                </a:lnSpc>
                <a:spcBef>
                  <a:spcPts val="0"/>
                </a:spcBef>
                <a:spcAft>
                  <a:spcPts val="0"/>
                </a:spcAft>
                <a:buClrTx/>
                <a:buSzTx/>
                <a:buFontTx/>
                <a:buNone/>
                <a:tabLst/>
                <a:defRPr/>
              </a:pPr>
              <a:r>
                <a:rPr lang="zh-TW" altLang="en-US" dirty="0"/>
                <a:t>臨時工</a:t>
              </a:r>
            </a:p>
          </p:txBody>
        </p:sp>
        <p:pic>
          <p:nvPicPr>
            <p:cNvPr id="19" name="圖片 18">
              <a:extLst>
                <a:ext uri="{FF2B5EF4-FFF2-40B4-BE49-F238E27FC236}">
                  <a16:creationId xmlns:a16="http://schemas.microsoft.com/office/drawing/2014/main" id="{BBA69CFD-CE7B-484A-6E8F-90E217755CAF}"/>
                </a:ext>
              </a:extLst>
            </p:cNvPr>
            <p:cNvPicPr>
              <a:picLocks noChangeAspect="1"/>
            </p:cNvPicPr>
            <p:nvPr/>
          </p:nvPicPr>
          <p:blipFill>
            <a:blip r:embed="rId5"/>
            <a:stretch>
              <a:fillRect/>
            </a:stretch>
          </p:blipFill>
          <p:spPr>
            <a:xfrm>
              <a:off x="3778171" y="3822469"/>
              <a:ext cx="907200" cy="907200"/>
            </a:xfrm>
            <a:prstGeom prst="rect">
              <a:avLst/>
            </a:prstGeom>
          </p:spPr>
        </p:pic>
      </p:grpSp>
    </p:spTree>
    <p:extLst>
      <p:ext uri="{BB962C8B-B14F-4D97-AF65-F5344CB8AC3E}">
        <p14:creationId xmlns:p14="http://schemas.microsoft.com/office/powerpoint/2010/main" val="415208840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標題 3">
            <a:extLst>
              <a:ext uri="{FF2B5EF4-FFF2-40B4-BE49-F238E27FC236}">
                <a16:creationId xmlns:a16="http://schemas.microsoft.com/office/drawing/2014/main" id="{3E7816B9-4368-481C-AF7D-011CB1B5D3BB}"/>
              </a:ext>
            </a:extLst>
          </p:cNvPr>
          <p:cNvSpPr>
            <a:spLocks noGrp="1"/>
          </p:cNvSpPr>
          <p:nvPr>
            <p:ph type="title"/>
          </p:nvPr>
        </p:nvSpPr>
        <p:spPr/>
        <p:txBody>
          <a:bodyPr>
            <a:normAutofit fontScale="90000"/>
          </a:bodyPr>
          <a:lstStyle/>
          <a:p>
            <a:r>
              <a:rPr kumimoji="1" lang="zh-TW" altLang="en-US" sz="4000" b="1" dirty="0">
                <a:solidFill>
                  <a:schemeClr val="tx1"/>
                </a:solidFill>
                <a:cs typeface="+mn-ea"/>
                <a:sym typeface="+mn-lt"/>
              </a:rPr>
              <a:t>其他人事費核銷所需文件</a:t>
            </a:r>
            <a:endParaRPr kumimoji="1" lang="en-US" altLang="zh-CN" sz="4000" b="1" dirty="0">
              <a:solidFill>
                <a:schemeClr val="tx1"/>
              </a:solidFill>
              <a:cs typeface="+mn-ea"/>
              <a:sym typeface="+mn-lt"/>
            </a:endParaRPr>
          </a:p>
        </p:txBody>
      </p:sp>
      <p:sp>
        <p:nvSpPr>
          <p:cNvPr id="2" name="投影片編號版面配置區 1">
            <a:extLst>
              <a:ext uri="{FF2B5EF4-FFF2-40B4-BE49-F238E27FC236}">
                <a16:creationId xmlns:a16="http://schemas.microsoft.com/office/drawing/2014/main" id="{1BC2B274-6096-4E6F-B8DF-3F118E2D97ED}"/>
              </a:ext>
            </a:extLst>
          </p:cNvPr>
          <p:cNvSpPr>
            <a:spLocks noGrp="1"/>
          </p:cNvSpPr>
          <p:nvPr>
            <p:ph type="sldNum" sz="quarter" idx="12"/>
          </p:nvPr>
        </p:nvSpPr>
        <p:spPr/>
        <p:txBody>
          <a:bodyPr/>
          <a:lstStyle/>
          <a:p>
            <a:fld id="{7F65B630-C7FF-41C0-9923-C5E5E29EED81}" type="slidenum">
              <a:rPr lang="zh-CN" altLang="en-US" smtClean="0">
                <a:cs typeface="+mn-ea"/>
                <a:sym typeface="+mn-lt"/>
              </a:rPr>
              <a:t>24</a:t>
            </a:fld>
            <a:endParaRPr lang="zh-CN" altLang="en-US">
              <a:cs typeface="+mn-ea"/>
              <a:sym typeface="+mn-lt"/>
            </a:endParaRPr>
          </a:p>
        </p:txBody>
      </p:sp>
      <p:sp>
        <p:nvSpPr>
          <p:cNvPr id="6" name="文字方塊 5">
            <a:extLst>
              <a:ext uri="{FF2B5EF4-FFF2-40B4-BE49-F238E27FC236}">
                <a16:creationId xmlns:a16="http://schemas.microsoft.com/office/drawing/2014/main" id="{EBC09EFA-5871-AF73-9461-EE9279B3CBF6}"/>
              </a:ext>
            </a:extLst>
          </p:cNvPr>
          <p:cNvSpPr txBox="1"/>
          <p:nvPr/>
        </p:nvSpPr>
        <p:spPr>
          <a:xfrm>
            <a:off x="5013073" y="1714500"/>
            <a:ext cx="2153154" cy="2215991"/>
          </a:xfrm>
          <a:prstGeom prst="rect">
            <a:avLst/>
          </a:prstGeom>
          <a:noFill/>
        </p:spPr>
        <p:txBody>
          <a:bodyPr wrap="none" rtlCol="0">
            <a:spAutoFit/>
          </a:bodyPr>
          <a:lstStyle/>
          <a:p>
            <a:r>
              <a:rPr lang="en-US" altLang="zh-CN" sz="13800" b="1" dirty="0">
                <a:cs typeface="+mn-ea"/>
                <a:sym typeface="+mn-lt"/>
              </a:rPr>
              <a:t>03</a:t>
            </a:r>
            <a:endParaRPr lang="zh-CN" altLang="en-US" sz="13800" b="1" dirty="0">
              <a:cs typeface="+mn-ea"/>
              <a:sym typeface="+mn-lt"/>
            </a:endParaRPr>
          </a:p>
        </p:txBody>
      </p:sp>
    </p:spTree>
    <p:extLst>
      <p:ext uri="{BB962C8B-B14F-4D97-AF65-F5344CB8AC3E}">
        <p14:creationId xmlns:p14="http://schemas.microsoft.com/office/powerpoint/2010/main" val="345790586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54BBEA6C-3079-3A63-AB42-E0C0648B49CC}"/>
              </a:ext>
            </a:extLst>
          </p:cNvPr>
          <p:cNvSpPr>
            <a:spLocks noGrp="1"/>
          </p:cNvSpPr>
          <p:nvPr>
            <p:ph type="title"/>
          </p:nvPr>
        </p:nvSpPr>
        <p:spPr/>
        <p:txBody>
          <a:bodyPr/>
          <a:lstStyle/>
          <a:p>
            <a:r>
              <a:rPr lang="zh-TW" altLang="en-US" dirty="0"/>
              <a:t>其他人事費核銷所需文件</a:t>
            </a:r>
          </a:p>
        </p:txBody>
      </p:sp>
      <p:sp>
        <p:nvSpPr>
          <p:cNvPr id="3" name="投影片編號版面配置區 2">
            <a:extLst>
              <a:ext uri="{FF2B5EF4-FFF2-40B4-BE49-F238E27FC236}">
                <a16:creationId xmlns:a16="http://schemas.microsoft.com/office/drawing/2014/main" id="{39309574-70FF-0975-D1E1-F61FADAE158E}"/>
              </a:ext>
            </a:extLst>
          </p:cNvPr>
          <p:cNvSpPr>
            <a:spLocks noGrp="1"/>
          </p:cNvSpPr>
          <p:nvPr>
            <p:ph type="sldNum" sz="quarter" idx="12"/>
          </p:nvPr>
        </p:nvSpPr>
        <p:spPr/>
        <p:txBody>
          <a:bodyPr/>
          <a:lstStyle/>
          <a:p>
            <a:fld id="{7F65B630-C7FF-41C0-9923-C5E5E29EED81}" type="slidenum">
              <a:rPr lang="zh-CN" altLang="en-US" smtClean="0"/>
              <a:t>25</a:t>
            </a:fld>
            <a:endParaRPr lang="zh-CN" altLang="en-US"/>
          </a:p>
        </p:txBody>
      </p:sp>
      <p:sp>
        <p:nvSpPr>
          <p:cNvPr id="5" name="Text Placeholder 1">
            <a:extLst>
              <a:ext uri="{FF2B5EF4-FFF2-40B4-BE49-F238E27FC236}">
                <a16:creationId xmlns:a16="http://schemas.microsoft.com/office/drawing/2014/main" id="{F860A0F1-6D08-3425-BCAF-81D77E310A96}"/>
              </a:ext>
            </a:extLst>
          </p:cNvPr>
          <p:cNvSpPr txBox="1">
            <a:spLocks/>
          </p:cNvSpPr>
          <p:nvPr/>
        </p:nvSpPr>
        <p:spPr>
          <a:xfrm>
            <a:off x="660400" y="1500188"/>
            <a:ext cx="2836562" cy="798512"/>
          </a:xfrm>
          <a:prstGeom prst="roundRect">
            <a:avLst/>
          </a:prstGeom>
          <a:solidFill>
            <a:schemeClr val="accent3"/>
          </a:solidFill>
          <a:ln>
            <a:solidFill>
              <a:schemeClr val="accent3"/>
            </a:solidFill>
          </a:ln>
          <a:effectLst>
            <a:outerShdw blurRad="50800" dist="38100" dir="8100000" algn="tr" rotWithShape="0">
              <a:prstClr val="black">
                <a:alpha val="40000"/>
              </a:prstClr>
            </a:outerShdw>
          </a:effectLst>
        </p:spPr>
        <p:style>
          <a:lnRef idx="2">
            <a:schemeClr val="accent2"/>
          </a:lnRef>
          <a:fillRef idx="1">
            <a:schemeClr val="lt1"/>
          </a:fillRef>
          <a:effectRef idx="0">
            <a:schemeClr val="accent2"/>
          </a:effectRef>
          <a:fontRef idx="minor">
            <a:schemeClr val="dk1"/>
          </a:fontRef>
        </p:style>
        <p:txBody>
          <a:bodyPr>
            <a:noAutofit/>
          </a:bodyPr>
          <a:lstStyle>
            <a:defPPr>
              <a:defRPr lang="zh-CN"/>
            </a:defPPr>
            <a:lvl1pPr indent="0" algn="r">
              <a:lnSpc>
                <a:spcPct val="90000"/>
              </a:lnSpc>
              <a:spcBef>
                <a:spcPts val="1000"/>
              </a:spcBef>
              <a:buFont typeface="Arial" panose="020B0604020202020204" pitchFamily="34" charset="0"/>
              <a:buNone/>
              <a:defRPr kumimoji="1" sz="2400" b="1">
                <a:solidFill>
                  <a:schemeClr val="dk1"/>
                </a:solidFill>
                <a:cs typeface="+mn-ea"/>
              </a:defRPr>
            </a:lvl1pPr>
            <a:lvl2pPr marL="685800" indent="-228600">
              <a:lnSpc>
                <a:spcPct val="90000"/>
              </a:lnSpc>
              <a:spcBef>
                <a:spcPts val="500"/>
              </a:spcBef>
              <a:buFont typeface="Arial" panose="020B0604020202020204" pitchFamily="34" charset="0"/>
              <a:buChar char="•"/>
              <a:defRPr sz="1600">
                <a:solidFill>
                  <a:schemeClr val="dk1"/>
                </a:solidFill>
              </a:defRPr>
            </a:lvl2pPr>
            <a:lvl3pPr marL="1143000" indent="-228600">
              <a:lnSpc>
                <a:spcPct val="90000"/>
              </a:lnSpc>
              <a:spcBef>
                <a:spcPts val="500"/>
              </a:spcBef>
              <a:buFont typeface="Arial" panose="020B0604020202020204" pitchFamily="34" charset="0"/>
              <a:buChar char="•"/>
              <a:defRPr sz="1400">
                <a:solidFill>
                  <a:schemeClr val="dk1"/>
                </a:solidFill>
              </a:defRPr>
            </a:lvl3pPr>
            <a:lvl4pPr marL="1600200" indent="-228600">
              <a:lnSpc>
                <a:spcPct val="90000"/>
              </a:lnSpc>
              <a:spcBef>
                <a:spcPts val="500"/>
              </a:spcBef>
              <a:buFont typeface="Arial" panose="020B0604020202020204" pitchFamily="34" charset="0"/>
              <a:buChar char="•"/>
              <a:defRPr sz="1200">
                <a:solidFill>
                  <a:schemeClr val="dk1"/>
                </a:solidFill>
              </a:defRPr>
            </a:lvl4pPr>
            <a:lvl5pPr marL="2057400" indent="-228600">
              <a:lnSpc>
                <a:spcPct val="90000"/>
              </a:lnSpc>
              <a:spcBef>
                <a:spcPts val="500"/>
              </a:spcBef>
              <a:buFont typeface="Arial" panose="020B0604020202020204" pitchFamily="34" charset="0"/>
              <a:buChar char="•"/>
              <a:defRPr sz="1200">
                <a:solidFill>
                  <a:schemeClr val="dk1"/>
                </a:solidFill>
              </a:defRPr>
            </a:lvl5pPr>
            <a:lvl6pPr marL="2514600" indent="-228600">
              <a:lnSpc>
                <a:spcPct val="90000"/>
              </a:lnSpc>
              <a:spcBef>
                <a:spcPts val="500"/>
              </a:spcBef>
              <a:buFont typeface="Arial" panose="020B0604020202020204" pitchFamily="34" charset="0"/>
              <a:buChar char="•"/>
              <a:defRPr>
                <a:solidFill>
                  <a:schemeClr val="dk1"/>
                </a:solidFill>
              </a:defRPr>
            </a:lvl6pPr>
            <a:lvl7pPr marL="2971800" indent="-228600">
              <a:lnSpc>
                <a:spcPct val="90000"/>
              </a:lnSpc>
              <a:spcBef>
                <a:spcPts val="500"/>
              </a:spcBef>
              <a:buFont typeface="Arial" panose="020B0604020202020204" pitchFamily="34" charset="0"/>
              <a:buChar char="•"/>
              <a:defRPr>
                <a:solidFill>
                  <a:schemeClr val="dk1"/>
                </a:solidFill>
              </a:defRPr>
            </a:lvl7pPr>
            <a:lvl8pPr marL="3429000" indent="-228600">
              <a:lnSpc>
                <a:spcPct val="90000"/>
              </a:lnSpc>
              <a:spcBef>
                <a:spcPts val="500"/>
              </a:spcBef>
              <a:buFont typeface="Arial" panose="020B0604020202020204" pitchFamily="34" charset="0"/>
              <a:buChar char="•"/>
              <a:defRPr>
                <a:solidFill>
                  <a:schemeClr val="dk1"/>
                </a:solidFill>
              </a:defRPr>
            </a:lvl8pPr>
            <a:lvl9pPr marL="3886200" indent="-228600">
              <a:lnSpc>
                <a:spcPct val="90000"/>
              </a:lnSpc>
              <a:spcBef>
                <a:spcPts val="500"/>
              </a:spcBef>
              <a:buFont typeface="Arial" panose="020B0604020202020204" pitchFamily="34" charset="0"/>
              <a:buChar char="•"/>
              <a:defRPr>
                <a:solidFill>
                  <a:schemeClr val="dk1"/>
                </a:solidFill>
              </a:defRPr>
            </a:lvl9pPr>
          </a:lstStyle>
          <a:p>
            <a:r>
              <a:rPr lang="zh-TW" altLang="en-US" dirty="0">
                <a:sym typeface="+mn-lt"/>
              </a:rPr>
              <a:t>顧問</a:t>
            </a:r>
            <a:r>
              <a:rPr lang="en-US" altLang="zh-TW" dirty="0">
                <a:sym typeface="+mn-lt"/>
              </a:rPr>
              <a:t>/</a:t>
            </a:r>
            <a:r>
              <a:rPr lang="zh-TW" altLang="en-US" dirty="0">
                <a:sym typeface="+mn-lt"/>
              </a:rPr>
              <a:t>出席</a:t>
            </a:r>
            <a:r>
              <a:rPr lang="en-US" altLang="zh-TW" dirty="0">
                <a:sym typeface="+mn-lt"/>
              </a:rPr>
              <a:t>/</a:t>
            </a:r>
            <a:r>
              <a:rPr lang="zh-TW" altLang="en-US" dirty="0">
                <a:sym typeface="+mn-lt"/>
              </a:rPr>
              <a:t>訪談費</a:t>
            </a:r>
          </a:p>
        </p:txBody>
      </p:sp>
      <p:sp>
        <p:nvSpPr>
          <p:cNvPr id="8" name="Text Placeholder 1">
            <a:hlinkClick r:id="rId2" action="ppaction://hlinksldjump"/>
            <a:extLst>
              <a:ext uri="{FF2B5EF4-FFF2-40B4-BE49-F238E27FC236}">
                <a16:creationId xmlns:a16="http://schemas.microsoft.com/office/drawing/2014/main" id="{A3D02A33-8EE0-ACA1-6ABC-97AF08D7C3AD}"/>
              </a:ext>
            </a:extLst>
          </p:cNvPr>
          <p:cNvSpPr txBox="1">
            <a:spLocks/>
          </p:cNvSpPr>
          <p:nvPr/>
        </p:nvSpPr>
        <p:spPr>
          <a:xfrm>
            <a:off x="660400" y="2370932"/>
            <a:ext cx="2836562" cy="798512"/>
          </a:xfrm>
          <a:prstGeom prst="roundRect">
            <a:avLst/>
          </a:prstGeom>
          <a:solidFill>
            <a:schemeClr val="accent6">
              <a:lumMod val="20000"/>
              <a:lumOff val="80000"/>
            </a:schemeClr>
          </a:solidFill>
          <a:ln>
            <a:solidFill>
              <a:schemeClr val="accent6">
                <a:lumMod val="20000"/>
                <a:lumOff val="80000"/>
              </a:schemeClr>
            </a:solidFill>
          </a:ln>
          <a:effectLst>
            <a:outerShdw blurRad="50800" dist="38100" dir="8100000" algn="tr" rotWithShape="0">
              <a:prstClr val="black">
                <a:alpha val="40000"/>
              </a:prstClr>
            </a:outerShdw>
          </a:effectLst>
        </p:spPr>
        <p:txBody>
          <a:bodyPr>
            <a:noAutofit/>
          </a:bodyPr>
          <a:lstStyle>
            <a:defPPr>
              <a:defRPr lang="zh-CN"/>
            </a:defPPr>
            <a:lvl1pPr indent="0" algn="r">
              <a:lnSpc>
                <a:spcPct val="90000"/>
              </a:lnSpc>
              <a:spcBef>
                <a:spcPts val="1000"/>
              </a:spcBef>
              <a:buFont typeface="Arial" panose="020B0604020202020204" pitchFamily="34" charset="0"/>
              <a:buNone/>
              <a:defRPr kumimoji="1" sz="2400" b="1">
                <a:solidFill>
                  <a:schemeClr val="accent6">
                    <a:lumMod val="75000"/>
                  </a:schemeClr>
                </a:solidFill>
                <a:cs typeface="+mn-ea"/>
              </a:defRPr>
            </a:lvl1pPr>
            <a:lvl2pPr marL="685800" indent="-228600">
              <a:lnSpc>
                <a:spcPct val="90000"/>
              </a:lnSpc>
              <a:spcBef>
                <a:spcPts val="500"/>
              </a:spcBef>
              <a:buFont typeface="Arial" panose="020B0604020202020204" pitchFamily="34" charset="0"/>
              <a:buChar char="•"/>
              <a:defRPr sz="1600">
                <a:solidFill>
                  <a:schemeClr val="tx1"/>
                </a:solidFill>
              </a:defRPr>
            </a:lvl2pPr>
            <a:lvl3pPr marL="1143000" indent="-228600">
              <a:lnSpc>
                <a:spcPct val="90000"/>
              </a:lnSpc>
              <a:spcBef>
                <a:spcPts val="500"/>
              </a:spcBef>
              <a:buFont typeface="Arial" panose="020B0604020202020204" pitchFamily="34" charset="0"/>
              <a:buChar char="•"/>
              <a:defRPr sz="1400">
                <a:solidFill>
                  <a:schemeClr val="tx1"/>
                </a:solidFill>
              </a:defRPr>
            </a:lvl3pPr>
            <a:lvl4pPr marL="1600200" indent="-228600">
              <a:lnSpc>
                <a:spcPct val="90000"/>
              </a:lnSpc>
              <a:spcBef>
                <a:spcPts val="500"/>
              </a:spcBef>
              <a:buFont typeface="Arial" panose="020B0604020202020204" pitchFamily="34" charset="0"/>
              <a:buChar char="•"/>
              <a:defRPr sz="1200">
                <a:solidFill>
                  <a:schemeClr val="tx1"/>
                </a:solidFill>
              </a:defRPr>
            </a:lvl4pPr>
            <a:lvl5pPr marL="2057400" indent="-228600">
              <a:lnSpc>
                <a:spcPct val="90000"/>
              </a:lnSpc>
              <a:spcBef>
                <a:spcPts val="500"/>
              </a:spcBef>
              <a:buFont typeface="Arial" panose="020B0604020202020204" pitchFamily="34" charset="0"/>
              <a:buChar char="•"/>
              <a:defRPr sz="1200">
                <a:solidFill>
                  <a:schemeClr val="tx1"/>
                </a:solidFill>
              </a:defRPr>
            </a:lvl5pPr>
            <a:lvl6pPr marL="2514600" indent="-228600">
              <a:lnSpc>
                <a:spcPct val="90000"/>
              </a:lnSpc>
              <a:spcBef>
                <a:spcPts val="500"/>
              </a:spcBef>
              <a:buFont typeface="Arial" panose="020B0604020202020204" pitchFamily="34" charset="0"/>
              <a:buChar char="•"/>
              <a:defRPr>
                <a:solidFill>
                  <a:schemeClr val="tx1"/>
                </a:solidFill>
              </a:defRPr>
            </a:lvl6pPr>
            <a:lvl7pPr marL="2971800" indent="-228600">
              <a:lnSpc>
                <a:spcPct val="90000"/>
              </a:lnSpc>
              <a:spcBef>
                <a:spcPts val="500"/>
              </a:spcBef>
              <a:buFont typeface="Arial" panose="020B0604020202020204" pitchFamily="34" charset="0"/>
              <a:buChar char="•"/>
              <a:defRPr>
                <a:solidFill>
                  <a:schemeClr val="tx1"/>
                </a:solidFill>
              </a:defRPr>
            </a:lvl7pPr>
            <a:lvl8pPr marL="3429000" indent="-228600">
              <a:lnSpc>
                <a:spcPct val="90000"/>
              </a:lnSpc>
              <a:spcBef>
                <a:spcPts val="500"/>
              </a:spcBef>
              <a:buFont typeface="Arial" panose="020B0604020202020204" pitchFamily="34" charset="0"/>
              <a:buChar char="•"/>
              <a:defRPr>
                <a:solidFill>
                  <a:schemeClr val="tx1"/>
                </a:solidFill>
              </a:defRPr>
            </a:lvl8pPr>
            <a:lvl9pPr marL="3886200" indent="-228600">
              <a:lnSpc>
                <a:spcPct val="90000"/>
              </a:lnSpc>
              <a:spcBef>
                <a:spcPts val="500"/>
              </a:spcBef>
              <a:buFont typeface="Arial" panose="020B0604020202020204" pitchFamily="34" charset="0"/>
              <a:buChar char="•"/>
              <a:defRPr>
                <a:solidFill>
                  <a:schemeClr val="tx1"/>
                </a:solidFill>
              </a:defRPr>
            </a:lvl9pPr>
          </a:lstStyle>
          <a:p>
            <a:r>
              <a:rPr lang="zh-TW" altLang="en-US" dirty="0">
                <a:sym typeface="+mn-lt"/>
              </a:rPr>
              <a:t>稿費</a:t>
            </a:r>
          </a:p>
        </p:txBody>
      </p:sp>
      <p:sp>
        <p:nvSpPr>
          <p:cNvPr id="9" name="Text Placeholder 1">
            <a:hlinkClick r:id="rId3" action="ppaction://hlinksldjump"/>
            <a:extLst>
              <a:ext uri="{FF2B5EF4-FFF2-40B4-BE49-F238E27FC236}">
                <a16:creationId xmlns:a16="http://schemas.microsoft.com/office/drawing/2014/main" id="{DE1C2203-53D3-A175-4AA2-E67E3E744194}"/>
              </a:ext>
            </a:extLst>
          </p:cNvPr>
          <p:cNvSpPr txBox="1">
            <a:spLocks/>
          </p:cNvSpPr>
          <p:nvPr/>
        </p:nvSpPr>
        <p:spPr>
          <a:xfrm>
            <a:off x="660400" y="3241676"/>
            <a:ext cx="2836562" cy="798512"/>
          </a:xfrm>
          <a:prstGeom prst="roundRect">
            <a:avLst/>
          </a:prstGeom>
          <a:solidFill>
            <a:schemeClr val="accent6">
              <a:lumMod val="20000"/>
              <a:lumOff val="80000"/>
            </a:schemeClr>
          </a:solidFill>
          <a:ln>
            <a:solidFill>
              <a:schemeClr val="accent6">
                <a:lumMod val="20000"/>
                <a:lumOff val="80000"/>
              </a:schemeClr>
            </a:solidFill>
          </a:ln>
          <a:effectLst>
            <a:outerShdw blurRad="50800" dist="38100" dir="8100000" algn="tr" rotWithShape="0">
              <a:prstClr val="black">
                <a:alpha val="40000"/>
              </a:prstClr>
            </a:outerShdw>
          </a:effectLst>
        </p:spPr>
        <p:txBody>
          <a:bodyPr>
            <a:noAutofit/>
          </a:bodyPr>
          <a:lstStyle>
            <a:defPPr>
              <a:defRPr lang="zh-CN"/>
            </a:defPPr>
            <a:lvl1pPr indent="0" algn="r">
              <a:lnSpc>
                <a:spcPct val="90000"/>
              </a:lnSpc>
              <a:spcBef>
                <a:spcPts val="1000"/>
              </a:spcBef>
              <a:buFont typeface="Arial" panose="020B0604020202020204" pitchFamily="34" charset="0"/>
              <a:buNone/>
              <a:defRPr kumimoji="1" sz="2400" b="1">
                <a:solidFill>
                  <a:schemeClr val="accent6">
                    <a:lumMod val="75000"/>
                  </a:schemeClr>
                </a:solidFill>
                <a:cs typeface="+mn-ea"/>
              </a:defRPr>
            </a:lvl1pPr>
            <a:lvl2pPr marL="685800" indent="-228600">
              <a:lnSpc>
                <a:spcPct val="90000"/>
              </a:lnSpc>
              <a:spcBef>
                <a:spcPts val="500"/>
              </a:spcBef>
              <a:buFont typeface="Arial" panose="020B0604020202020204" pitchFamily="34" charset="0"/>
              <a:buChar char="•"/>
              <a:defRPr sz="1600">
                <a:solidFill>
                  <a:schemeClr val="tx1"/>
                </a:solidFill>
              </a:defRPr>
            </a:lvl2pPr>
            <a:lvl3pPr marL="1143000" indent="-228600">
              <a:lnSpc>
                <a:spcPct val="90000"/>
              </a:lnSpc>
              <a:spcBef>
                <a:spcPts val="500"/>
              </a:spcBef>
              <a:buFont typeface="Arial" panose="020B0604020202020204" pitchFamily="34" charset="0"/>
              <a:buChar char="•"/>
              <a:defRPr sz="1400">
                <a:solidFill>
                  <a:schemeClr val="tx1"/>
                </a:solidFill>
              </a:defRPr>
            </a:lvl3pPr>
            <a:lvl4pPr marL="1600200" indent="-228600">
              <a:lnSpc>
                <a:spcPct val="90000"/>
              </a:lnSpc>
              <a:spcBef>
                <a:spcPts val="500"/>
              </a:spcBef>
              <a:buFont typeface="Arial" panose="020B0604020202020204" pitchFamily="34" charset="0"/>
              <a:buChar char="•"/>
              <a:defRPr sz="1200">
                <a:solidFill>
                  <a:schemeClr val="tx1"/>
                </a:solidFill>
              </a:defRPr>
            </a:lvl4pPr>
            <a:lvl5pPr marL="2057400" indent="-228600">
              <a:lnSpc>
                <a:spcPct val="90000"/>
              </a:lnSpc>
              <a:spcBef>
                <a:spcPts val="500"/>
              </a:spcBef>
              <a:buFont typeface="Arial" panose="020B0604020202020204" pitchFamily="34" charset="0"/>
              <a:buChar char="•"/>
              <a:defRPr sz="1200">
                <a:solidFill>
                  <a:schemeClr val="tx1"/>
                </a:solidFill>
              </a:defRPr>
            </a:lvl5pPr>
            <a:lvl6pPr marL="2514600" indent="-228600">
              <a:lnSpc>
                <a:spcPct val="90000"/>
              </a:lnSpc>
              <a:spcBef>
                <a:spcPts val="500"/>
              </a:spcBef>
              <a:buFont typeface="Arial" panose="020B0604020202020204" pitchFamily="34" charset="0"/>
              <a:buChar char="•"/>
              <a:defRPr>
                <a:solidFill>
                  <a:schemeClr val="tx1"/>
                </a:solidFill>
              </a:defRPr>
            </a:lvl6pPr>
            <a:lvl7pPr marL="2971800" indent="-228600">
              <a:lnSpc>
                <a:spcPct val="90000"/>
              </a:lnSpc>
              <a:spcBef>
                <a:spcPts val="500"/>
              </a:spcBef>
              <a:buFont typeface="Arial" panose="020B0604020202020204" pitchFamily="34" charset="0"/>
              <a:buChar char="•"/>
              <a:defRPr>
                <a:solidFill>
                  <a:schemeClr val="tx1"/>
                </a:solidFill>
              </a:defRPr>
            </a:lvl7pPr>
            <a:lvl8pPr marL="3429000" indent="-228600">
              <a:lnSpc>
                <a:spcPct val="90000"/>
              </a:lnSpc>
              <a:spcBef>
                <a:spcPts val="500"/>
              </a:spcBef>
              <a:buFont typeface="Arial" panose="020B0604020202020204" pitchFamily="34" charset="0"/>
              <a:buChar char="•"/>
              <a:defRPr>
                <a:solidFill>
                  <a:schemeClr val="tx1"/>
                </a:solidFill>
              </a:defRPr>
            </a:lvl8pPr>
            <a:lvl9pPr marL="3886200" indent="-228600">
              <a:lnSpc>
                <a:spcPct val="90000"/>
              </a:lnSpc>
              <a:spcBef>
                <a:spcPts val="500"/>
              </a:spcBef>
              <a:buFont typeface="Arial" panose="020B0604020202020204" pitchFamily="34" charset="0"/>
              <a:buChar char="•"/>
              <a:defRPr>
                <a:solidFill>
                  <a:schemeClr val="tx1"/>
                </a:solidFill>
              </a:defRPr>
            </a:lvl9pPr>
          </a:lstStyle>
          <a:p>
            <a:r>
              <a:rPr lang="zh-TW" altLang="en-US" dirty="0">
                <a:sym typeface="+mn-lt"/>
              </a:rPr>
              <a:t>國內出差費</a:t>
            </a:r>
          </a:p>
        </p:txBody>
      </p:sp>
      <p:sp>
        <p:nvSpPr>
          <p:cNvPr id="4" name="Text Placeholder 2">
            <a:extLst>
              <a:ext uri="{FF2B5EF4-FFF2-40B4-BE49-F238E27FC236}">
                <a16:creationId xmlns:a16="http://schemas.microsoft.com/office/drawing/2014/main" id="{1E769D80-36D5-3029-2A26-D5390929B93C}"/>
              </a:ext>
            </a:extLst>
          </p:cNvPr>
          <p:cNvSpPr txBox="1">
            <a:spLocks/>
          </p:cNvSpPr>
          <p:nvPr/>
        </p:nvSpPr>
        <p:spPr>
          <a:xfrm>
            <a:off x="3660555" y="1500188"/>
            <a:ext cx="7871045" cy="4633913"/>
          </a:xfrm>
          <a:custGeom>
            <a:avLst/>
            <a:gdLst>
              <a:gd name="connsiteX0" fmla="*/ 0 w 7871045"/>
              <a:gd name="connsiteY0" fmla="*/ 0 h 4633913"/>
              <a:gd name="connsiteX1" fmla="*/ 326086 w 7871045"/>
              <a:gd name="connsiteY1" fmla="*/ 0 h 4633913"/>
              <a:gd name="connsiteX2" fmla="*/ 967014 w 7871045"/>
              <a:gd name="connsiteY2" fmla="*/ 0 h 4633913"/>
              <a:gd name="connsiteX3" fmla="*/ 1529232 w 7871045"/>
              <a:gd name="connsiteY3" fmla="*/ 0 h 4633913"/>
              <a:gd name="connsiteX4" fmla="*/ 1934028 w 7871045"/>
              <a:gd name="connsiteY4" fmla="*/ 0 h 4633913"/>
              <a:gd name="connsiteX5" fmla="*/ 2338825 w 7871045"/>
              <a:gd name="connsiteY5" fmla="*/ 0 h 4633913"/>
              <a:gd name="connsiteX6" fmla="*/ 2743621 w 7871045"/>
              <a:gd name="connsiteY6" fmla="*/ 0 h 4633913"/>
              <a:gd name="connsiteX7" fmla="*/ 3305839 w 7871045"/>
              <a:gd name="connsiteY7" fmla="*/ 0 h 4633913"/>
              <a:gd name="connsiteX8" fmla="*/ 3631925 w 7871045"/>
              <a:gd name="connsiteY8" fmla="*/ 0 h 4633913"/>
              <a:gd name="connsiteX9" fmla="*/ 4194143 w 7871045"/>
              <a:gd name="connsiteY9" fmla="*/ 0 h 4633913"/>
              <a:gd name="connsiteX10" fmla="*/ 4677650 w 7871045"/>
              <a:gd name="connsiteY10" fmla="*/ 0 h 4633913"/>
              <a:gd name="connsiteX11" fmla="*/ 5003736 w 7871045"/>
              <a:gd name="connsiteY11" fmla="*/ 0 h 4633913"/>
              <a:gd name="connsiteX12" fmla="*/ 5487243 w 7871045"/>
              <a:gd name="connsiteY12" fmla="*/ 0 h 4633913"/>
              <a:gd name="connsiteX13" fmla="*/ 6206881 w 7871045"/>
              <a:gd name="connsiteY13" fmla="*/ 0 h 4633913"/>
              <a:gd name="connsiteX14" fmla="*/ 6690388 w 7871045"/>
              <a:gd name="connsiteY14" fmla="*/ 0 h 4633913"/>
              <a:gd name="connsiteX15" fmla="*/ 7331316 w 7871045"/>
              <a:gd name="connsiteY15" fmla="*/ 0 h 4633913"/>
              <a:gd name="connsiteX16" fmla="*/ 7871045 w 7871045"/>
              <a:gd name="connsiteY16" fmla="*/ 0 h 4633913"/>
              <a:gd name="connsiteX17" fmla="*/ 7871045 w 7871045"/>
              <a:gd name="connsiteY17" fmla="*/ 579239 h 4633913"/>
              <a:gd name="connsiteX18" fmla="*/ 7871045 w 7871045"/>
              <a:gd name="connsiteY18" fmla="*/ 1019461 h 4633913"/>
              <a:gd name="connsiteX19" fmla="*/ 7871045 w 7871045"/>
              <a:gd name="connsiteY19" fmla="*/ 1598700 h 4633913"/>
              <a:gd name="connsiteX20" fmla="*/ 7871045 w 7871045"/>
              <a:gd name="connsiteY20" fmla="*/ 2270617 h 4633913"/>
              <a:gd name="connsiteX21" fmla="*/ 7871045 w 7871045"/>
              <a:gd name="connsiteY21" fmla="*/ 2803517 h 4633913"/>
              <a:gd name="connsiteX22" fmla="*/ 7871045 w 7871045"/>
              <a:gd name="connsiteY22" fmla="*/ 3429096 h 4633913"/>
              <a:gd name="connsiteX23" fmla="*/ 7871045 w 7871045"/>
              <a:gd name="connsiteY23" fmla="*/ 4008335 h 4633913"/>
              <a:gd name="connsiteX24" fmla="*/ 7871045 w 7871045"/>
              <a:gd name="connsiteY24" fmla="*/ 4633913 h 4633913"/>
              <a:gd name="connsiteX25" fmla="*/ 7387538 w 7871045"/>
              <a:gd name="connsiteY25" fmla="*/ 4633913 h 4633913"/>
              <a:gd name="connsiteX26" fmla="*/ 6982741 w 7871045"/>
              <a:gd name="connsiteY26" fmla="*/ 4633913 h 4633913"/>
              <a:gd name="connsiteX27" fmla="*/ 6656655 w 7871045"/>
              <a:gd name="connsiteY27" fmla="*/ 4633913 h 4633913"/>
              <a:gd name="connsiteX28" fmla="*/ 5937017 w 7871045"/>
              <a:gd name="connsiteY28" fmla="*/ 4633913 h 4633913"/>
              <a:gd name="connsiteX29" fmla="*/ 5532220 w 7871045"/>
              <a:gd name="connsiteY29" fmla="*/ 4633913 h 4633913"/>
              <a:gd name="connsiteX30" fmla="*/ 4812582 w 7871045"/>
              <a:gd name="connsiteY30" fmla="*/ 4633913 h 4633913"/>
              <a:gd name="connsiteX31" fmla="*/ 4407785 w 7871045"/>
              <a:gd name="connsiteY31" fmla="*/ 4633913 h 4633913"/>
              <a:gd name="connsiteX32" fmla="*/ 3688147 w 7871045"/>
              <a:gd name="connsiteY32" fmla="*/ 4633913 h 4633913"/>
              <a:gd name="connsiteX33" fmla="*/ 3204640 w 7871045"/>
              <a:gd name="connsiteY33" fmla="*/ 4633913 h 4633913"/>
              <a:gd name="connsiteX34" fmla="*/ 2642422 w 7871045"/>
              <a:gd name="connsiteY34" fmla="*/ 4633913 h 4633913"/>
              <a:gd name="connsiteX35" fmla="*/ 1922784 w 7871045"/>
              <a:gd name="connsiteY35" fmla="*/ 4633913 h 4633913"/>
              <a:gd name="connsiteX36" fmla="*/ 1517987 w 7871045"/>
              <a:gd name="connsiteY36" fmla="*/ 4633913 h 4633913"/>
              <a:gd name="connsiteX37" fmla="*/ 955770 w 7871045"/>
              <a:gd name="connsiteY37" fmla="*/ 4633913 h 4633913"/>
              <a:gd name="connsiteX38" fmla="*/ 0 w 7871045"/>
              <a:gd name="connsiteY38" fmla="*/ 4633913 h 4633913"/>
              <a:gd name="connsiteX39" fmla="*/ 0 w 7871045"/>
              <a:gd name="connsiteY39" fmla="*/ 4008335 h 4633913"/>
              <a:gd name="connsiteX40" fmla="*/ 0 w 7871045"/>
              <a:gd name="connsiteY40" fmla="*/ 3382756 h 4633913"/>
              <a:gd name="connsiteX41" fmla="*/ 0 w 7871045"/>
              <a:gd name="connsiteY41" fmla="*/ 2896196 h 4633913"/>
              <a:gd name="connsiteX42" fmla="*/ 0 w 7871045"/>
              <a:gd name="connsiteY42" fmla="*/ 2455974 h 4633913"/>
              <a:gd name="connsiteX43" fmla="*/ 0 w 7871045"/>
              <a:gd name="connsiteY43" fmla="*/ 1969413 h 4633913"/>
              <a:gd name="connsiteX44" fmla="*/ 0 w 7871045"/>
              <a:gd name="connsiteY44" fmla="*/ 1482852 h 4633913"/>
              <a:gd name="connsiteX45" fmla="*/ 0 w 7871045"/>
              <a:gd name="connsiteY45" fmla="*/ 857274 h 4633913"/>
              <a:gd name="connsiteX46" fmla="*/ 0 w 7871045"/>
              <a:gd name="connsiteY46" fmla="*/ 0 h 46339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7871045" h="4633913" fill="none" extrusionOk="0">
                <a:moveTo>
                  <a:pt x="0" y="0"/>
                </a:moveTo>
                <a:cubicBezTo>
                  <a:pt x="123653" y="-29867"/>
                  <a:pt x="167895" y="33143"/>
                  <a:pt x="326086" y="0"/>
                </a:cubicBezTo>
                <a:cubicBezTo>
                  <a:pt x="484277" y="-33143"/>
                  <a:pt x="725792" y="5347"/>
                  <a:pt x="967014" y="0"/>
                </a:cubicBezTo>
                <a:cubicBezTo>
                  <a:pt x="1208236" y="-5347"/>
                  <a:pt x="1376637" y="11771"/>
                  <a:pt x="1529232" y="0"/>
                </a:cubicBezTo>
                <a:cubicBezTo>
                  <a:pt x="1681827" y="-11771"/>
                  <a:pt x="1784147" y="2156"/>
                  <a:pt x="1934028" y="0"/>
                </a:cubicBezTo>
                <a:cubicBezTo>
                  <a:pt x="2083909" y="-2156"/>
                  <a:pt x="2156837" y="16168"/>
                  <a:pt x="2338825" y="0"/>
                </a:cubicBezTo>
                <a:cubicBezTo>
                  <a:pt x="2520813" y="-16168"/>
                  <a:pt x="2551084" y="46601"/>
                  <a:pt x="2743621" y="0"/>
                </a:cubicBezTo>
                <a:cubicBezTo>
                  <a:pt x="2936158" y="-46601"/>
                  <a:pt x="3158589" y="18712"/>
                  <a:pt x="3305839" y="0"/>
                </a:cubicBezTo>
                <a:cubicBezTo>
                  <a:pt x="3453089" y="-18712"/>
                  <a:pt x="3499311" y="34383"/>
                  <a:pt x="3631925" y="0"/>
                </a:cubicBezTo>
                <a:cubicBezTo>
                  <a:pt x="3764539" y="-34383"/>
                  <a:pt x="3995429" y="6235"/>
                  <a:pt x="4194143" y="0"/>
                </a:cubicBezTo>
                <a:cubicBezTo>
                  <a:pt x="4392857" y="-6235"/>
                  <a:pt x="4451430" y="19096"/>
                  <a:pt x="4677650" y="0"/>
                </a:cubicBezTo>
                <a:cubicBezTo>
                  <a:pt x="4903870" y="-19096"/>
                  <a:pt x="4869936" y="25392"/>
                  <a:pt x="5003736" y="0"/>
                </a:cubicBezTo>
                <a:cubicBezTo>
                  <a:pt x="5137536" y="-25392"/>
                  <a:pt x="5310949" y="47993"/>
                  <a:pt x="5487243" y="0"/>
                </a:cubicBezTo>
                <a:cubicBezTo>
                  <a:pt x="5663537" y="-47993"/>
                  <a:pt x="6041632" y="35838"/>
                  <a:pt x="6206881" y="0"/>
                </a:cubicBezTo>
                <a:cubicBezTo>
                  <a:pt x="6372130" y="-35838"/>
                  <a:pt x="6520001" y="43174"/>
                  <a:pt x="6690388" y="0"/>
                </a:cubicBezTo>
                <a:cubicBezTo>
                  <a:pt x="6860775" y="-43174"/>
                  <a:pt x="7173404" y="60206"/>
                  <a:pt x="7331316" y="0"/>
                </a:cubicBezTo>
                <a:cubicBezTo>
                  <a:pt x="7489228" y="-60206"/>
                  <a:pt x="7605599" y="2126"/>
                  <a:pt x="7871045" y="0"/>
                </a:cubicBezTo>
                <a:cubicBezTo>
                  <a:pt x="7922751" y="237648"/>
                  <a:pt x="7811727" y="437669"/>
                  <a:pt x="7871045" y="579239"/>
                </a:cubicBezTo>
                <a:cubicBezTo>
                  <a:pt x="7930363" y="720809"/>
                  <a:pt x="7864529" y="839525"/>
                  <a:pt x="7871045" y="1019461"/>
                </a:cubicBezTo>
                <a:cubicBezTo>
                  <a:pt x="7877561" y="1199397"/>
                  <a:pt x="7802656" y="1314308"/>
                  <a:pt x="7871045" y="1598700"/>
                </a:cubicBezTo>
                <a:cubicBezTo>
                  <a:pt x="7939434" y="1883092"/>
                  <a:pt x="7803071" y="1976685"/>
                  <a:pt x="7871045" y="2270617"/>
                </a:cubicBezTo>
                <a:cubicBezTo>
                  <a:pt x="7939019" y="2564549"/>
                  <a:pt x="7824967" y="2645283"/>
                  <a:pt x="7871045" y="2803517"/>
                </a:cubicBezTo>
                <a:cubicBezTo>
                  <a:pt x="7917123" y="2961751"/>
                  <a:pt x="7862982" y="3265802"/>
                  <a:pt x="7871045" y="3429096"/>
                </a:cubicBezTo>
                <a:cubicBezTo>
                  <a:pt x="7879108" y="3592390"/>
                  <a:pt x="7865464" y="3721294"/>
                  <a:pt x="7871045" y="4008335"/>
                </a:cubicBezTo>
                <a:cubicBezTo>
                  <a:pt x="7876626" y="4295376"/>
                  <a:pt x="7813436" y="4481985"/>
                  <a:pt x="7871045" y="4633913"/>
                </a:cubicBezTo>
                <a:cubicBezTo>
                  <a:pt x="7681819" y="4646780"/>
                  <a:pt x="7588033" y="4619750"/>
                  <a:pt x="7387538" y="4633913"/>
                </a:cubicBezTo>
                <a:cubicBezTo>
                  <a:pt x="7187043" y="4648076"/>
                  <a:pt x="7102993" y="4593881"/>
                  <a:pt x="6982741" y="4633913"/>
                </a:cubicBezTo>
                <a:cubicBezTo>
                  <a:pt x="6862489" y="4673945"/>
                  <a:pt x="6737872" y="4600876"/>
                  <a:pt x="6656655" y="4633913"/>
                </a:cubicBezTo>
                <a:cubicBezTo>
                  <a:pt x="6575438" y="4666950"/>
                  <a:pt x="6259868" y="4595914"/>
                  <a:pt x="5937017" y="4633913"/>
                </a:cubicBezTo>
                <a:cubicBezTo>
                  <a:pt x="5614166" y="4671912"/>
                  <a:pt x="5726845" y="4606390"/>
                  <a:pt x="5532220" y="4633913"/>
                </a:cubicBezTo>
                <a:cubicBezTo>
                  <a:pt x="5337595" y="4661436"/>
                  <a:pt x="5046855" y="4597508"/>
                  <a:pt x="4812582" y="4633913"/>
                </a:cubicBezTo>
                <a:cubicBezTo>
                  <a:pt x="4578309" y="4670318"/>
                  <a:pt x="4533679" y="4591819"/>
                  <a:pt x="4407785" y="4633913"/>
                </a:cubicBezTo>
                <a:cubicBezTo>
                  <a:pt x="4281891" y="4676007"/>
                  <a:pt x="3836342" y="4572524"/>
                  <a:pt x="3688147" y="4633913"/>
                </a:cubicBezTo>
                <a:cubicBezTo>
                  <a:pt x="3539952" y="4695302"/>
                  <a:pt x="3440761" y="4633059"/>
                  <a:pt x="3204640" y="4633913"/>
                </a:cubicBezTo>
                <a:cubicBezTo>
                  <a:pt x="2968519" y="4634767"/>
                  <a:pt x="2762886" y="4602952"/>
                  <a:pt x="2642422" y="4633913"/>
                </a:cubicBezTo>
                <a:cubicBezTo>
                  <a:pt x="2521958" y="4664874"/>
                  <a:pt x="2148288" y="4561971"/>
                  <a:pt x="1922784" y="4633913"/>
                </a:cubicBezTo>
                <a:cubicBezTo>
                  <a:pt x="1697280" y="4705855"/>
                  <a:pt x="1611673" y="4618511"/>
                  <a:pt x="1517987" y="4633913"/>
                </a:cubicBezTo>
                <a:cubicBezTo>
                  <a:pt x="1424301" y="4649315"/>
                  <a:pt x="1214937" y="4567956"/>
                  <a:pt x="955770" y="4633913"/>
                </a:cubicBezTo>
                <a:cubicBezTo>
                  <a:pt x="696603" y="4699870"/>
                  <a:pt x="339907" y="4528180"/>
                  <a:pt x="0" y="4633913"/>
                </a:cubicBezTo>
                <a:cubicBezTo>
                  <a:pt x="-41043" y="4398829"/>
                  <a:pt x="74680" y="4187407"/>
                  <a:pt x="0" y="4008335"/>
                </a:cubicBezTo>
                <a:cubicBezTo>
                  <a:pt x="-74680" y="3829263"/>
                  <a:pt x="41774" y="3635246"/>
                  <a:pt x="0" y="3382756"/>
                </a:cubicBezTo>
                <a:cubicBezTo>
                  <a:pt x="-41774" y="3130266"/>
                  <a:pt x="10115" y="3055061"/>
                  <a:pt x="0" y="2896196"/>
                </a:cubicBezTo>
                <a:cubicBezTo>
                  <a:pt x="-10115" y="2737331"/>
                  <a:pt x="4233" y="2592575"/>
                  <a:pt x="0" y="2455974"/>
                </a:cubicBezTo>
                <a:cubicBezTo>
                  <a:pt x="-4233" y="2319373"/>
                  <a:pt x="55775" y="2086252"/>
                  <a:pt x="0" y="1969413"/>
                </a:cubicBezTo>
                <a:cubicBezTo>
                  <a:pt x="-55775" y="1852574"/>
                  <a:pt x="9972" y="1686394"/>
                  <a:pt x="0" y="1482852"/>
                </a:cubicBezTo>
                <a:cubicBezTo>
                  <a:pt x="-9972" y="1279310"/>
                  <a:pt x="61537" y="1085443"/>
                  <a:pt x="0" y="857274"/>
                </a:cubicBezTo>
                <a:cubicBezTo>
                  <a:pt x="-61537" y="629105"/>
                  <a:pt x="94836" y="309853"/>
                  <a:pt x="0" y="0"/>
                </a:cubicBezTo>
                <a:close/>
              </a:path>
              <a:path w="7871045" h="4633913" stroke="0" extrusionOk="0">
                <a:moveTo>
                  <a:pt x="0" y="0"/>
                </a:moveTo>
                <a:cubicBezTo>
                  <a:pt x="168133" y="-40368"/>
                  <a:pt x="262359" y="33426"/>
                  <a:pt x="404797" y="0"/>
                </a:cubicBezTo>
                <a:cubicBezTo>
                  <a:pt x="547235" y="-33426"/>
                  <a:pt x="845106" y="2802"/>
                  <a:pt x="967014" y="0"/>
                </a:cubicBezTo>
                <a:cubicBezTo>
                  <a:pt x="1088922" y="-2802"/>
                  <a:pt x="1216336" y="11577"/>
                  <a:pt x="1371811" y="0"/>
                </a:cubicBezTo>
                <a:cubicBezTo>
                  <a:pt x="1527286" y="-11577"/>
                  <a:pt x="1548524" y="27418"/>
                  <a:pt x="1697897" y="0"/>
                </a:cubicBezTo>
                <a:cubicBezTo>
                  <a:pt x="1847270" y="-27418"/>
                  <a:pt x="2096908" y="11187"/>
                  <a:pt x="2260114" y="0"/>
                </a:cubicBezTo>
                <a:cubicBezTo>
                  <a:pt x="2423320" y="-11187"/>
                  <a:pt x="2706890" y="33476"/>
                  <a:pt x="2822332" y="0"/>
                </a:cubicBezTo>
                <a:cubicBezTo>
                  <a:pt x="2937774" y="-33476"/>
                  <a:pt x="3305803" y="73300"/>
                  <a:pt x="3463260" y="0"/>
                </a:cubicBezTo>
                <a:cubicBezTo>
                  <a:pt x="3620717" y="-73300"/>
                  <a:pt x="3705838" y="9361"/>
                  <a:pt x="3868056" y="0"/>
                </a:cubicBezTo>
                <a:cubicBezTo>
                  <a:pt x="4030274" y="-9361"/>
                  <a:pt x="4283313" y="68290"/>
                  <a:pt x="4587695" y="0"/>
                </a:cubicBezTo>
                <a:cubicBezTo>
                  <a:pt x="4892077" y="-68290"/>
                  <a:pt x="4875405" y="23182"/>
                  <a:pt x="5149912" y="0"/>
                </a:cubicBezTo>
                <a:cubicBezTo>
                  <a:pt x="5424419" y="-23182"/>
                  <a:pt x="5514800" y="32378"/>
                  <a:pt x="5869551" y="0"/>
                </a:cubicBezTo>
                <a:cubicBezTo>
                  <a:pt x="6224302" y="-32378"/>
                  <a:pt x="6098629" y="14484"/>
                  <a:pt x="6195637" y="0"/>
                </a:cubicBezTo>
                <a:cubicBezTo>
                  <a:pt x="6292645" y="-14484"/>
                  <a:pt x="6577535" y="52880"/>
                  <a:pt x="6915275" y="0"/>
                </a:cubicBezTo>
                <a:cubicBezTo>
                  <a:pt x="7253015" y="-52880"/>
                  <a:pt x="7590844" y="27000"/>
                  <a:pt x="7871045" y="0"/>
                </a:cubicBezTo>
                <a:cubicBezTo>
                  <a:pt x="7920923" y="182534"/>
                  <a:pt x="7859642" y="378682"/>
                  <a:pt x="7871045" y="486561"/>
                </a:cubicBezTo>
                <a:cubicBezTo>
                  <a:pt x="7882448" y="594440"/>
                  <a:pt x="7862160" y="850552"/>
                  <a:pt x="7871045" y="1019461"/>
                </a:cubicBezTo>
                <a:cubicBezTo>
                  <a:pt x="7879930" y="1188370"/>
                  <a:pt x="7859895" y="1293348"/>
                  <a:pt x="7871045" y="1506022"/>
                </a:cubicBezTo>
                <a:cubicBezTo>
                  <a:pt x="7882195" y="1718696"/>
                  <a:pt x="7825466" y="1889121"/>
                  <a:pt x="7871045" y="1992583"/>
                </a:cubicBezTo>
                <a:cubicBezTo>
                  <a:pt x="7916624" y="2096045"/>
                  <a:pt x="7854312" y="2352177"/>
                  <a:pt x="7871045" y="2664500"/>
                </a:cubicBezTo>
                <a:cubicBezTo>
                  <a:pt x="7887778" y="2976823"/>
                  <a:pt x="7855759" y="3069626"/>
                  <a:pt x="7871045" y="3336417"/>
                </a:cubicBezTo>
                <a:cubicBezTo>
                  <a:pt x="7886331" y="3603208"/>
                  <a:pt x="7865757" y="3670571"/>
                  <a:pt x="7871045" y="3776639"/>
                </a:cubicBezTo>
                <a:cubicBezTo>
                  <a:pt x="7876333" y="3882707"/>
                  <a:pt x="7789473" y="4276739"/>
                  <a:pt x="7871045" y="4633913"/>
                </a:cubicBezTo>
                <a:cubicBezTo>
                  <a:pt x="7745780" y="4663000"/>
                  <a:pt x="7508010" y="4595397"/>
                  <a:pt x="7308828" y="4633913"/>
                </a:cubicBezTo>
                <a:cubicBezTo>
                  <a:pt x="7109646" y="4672429"/>
                  <a:pt x="7066782" y="4633281"/>
                  <a:pt x="6904031" y="4633913"/>
                </a:cubicBezTo>
                <a:cubicBezTo>
                  <a:pt x="6741280" y="4634545"/>
                  <a:pt x="6574316" y="4628433"/>
                  <a:pt x="6263103" y="4633913"/>
                </a:cubicBezTo>
                <a:cubicBezTo>
                  <a:pt x="5951890" y="4639393"/>
                  <a:pt x="5998862" y="4611927"/>
                  <a:pt x="5779596" y="4633913"/>
                </a:cubicBezTo>
                <a:cubicBezTo>
                  <a:pt x="5560330" y="4655899"/>
                  <a:pt x="5550819" y="4624485"/>
                  <a:pt x="5374799" y="4633913"/>
                </a:cubicBezTo>
                <a:cubicBezTo>
                  <a:pt x="5198779" y="4643341"/>
                  <a:pt x="5090737" y="4585332"/>
                  <a:pt x="4812582" y="4633913"/>
                </a:cubicBezTo>
                <a:cubicBezTo>
                  <a:pt x="4534427" y="4682494"/>
                  <a:pt x="4440491" y="4600210"/>
                  <a:pt x="4171654" y="4633913"/>
                </a:cubicBezTo>
                <a:cubicBezTo>
                  <a:pt x="3902817" y="4667616"/>
                  <a:pt x="3914405" y="4628558"/>
                  <a:pt x="3688147" y="4633913"/>
                </a:cubicBezTo>
                <a:cubicBezTo>
                  <a:pt x="3461889" y="4639268"/>
                  <a:pt x="3439928" y="4633069"/>
                  <a:pt x="3204640" y="4633913"/>
                </a:cubicBezTo>
                <a:cubicBezTo>
                  <a:pt x="2969352" y="4634757"/>
                  <a:pt x="2962033" y="4594792"/>
                  <a:pt x="2721133" y="4633913"/>
                </a:cubicBezTo>
                <a:cubicBezTo>
                  <a:pt x="2480233" y="4673034"/>
                  <a:pt x="2479073" y="4589562"/>
                  <a:pt x="2316336" y="4633913"/>
                </a:cubicBezTo>
                <a:cubicBezTo>
                  <a:pt x="2153599" y="4678264"/>
                  <a:pt x="1891859" y="4616501"/>
                  <a:pt x="1596698" y="4633913"/>
                </a:cubicBezTo>
                <a:cubicBezTo>
                  <a:pt x="1301537" y="4651325"/>
                  <a:pt x="1313915" y="4612924"/>
                  <a:pt x="1034480" y="4633913"/>
                </a:cubicBezTo>
                <a:cubicBezTo>
                  <a:pt x="755045" y="4654902"/>
                  <a:pt x="863786" y="4604953"/>
                  <a:pt x="708394" y="4633913"/>
                </a:cubicBezTo>
                <a:cubicBezTo>
                  <a:pt x="553002" y="4662873"/>
                  <a:pt x="217387" y="4549357"/>
                  <a:pt x="0" y="4633913"/>
                </a:cubicBezTo>
                <a:cubicBezTo>
                  <a:pt x="-36205" y="4367635"/>
                  <a:pt x="64089" y="4163486"/>
                  <a:pt x="0" y="4008335"/>
                </a:cubicBezTo>
                <a:cubicBezTo>
                  <a:pt x="-64089" y="3853184"/>
                  <a:pt x="53066" y="3690924"/>
                  <a:pt x="0" y="3382756"/>
                </a:cubicBezTo>
                <a:cubicBezTo>
                  <a:pt x="-53066" y="3074588"/>
                  <a:pt x="45952" y="2938968"/>
                  <a:pt x="0" y="2757178"/>
                </a:cubicBezTo>
                <a:cubicBezTo>
                  <a:pt x="-45952" y="2575388"/>
                  <a:pt x="51652" y="2426882"/>
                  <a:pt x="0" y="2177939"/>
                </a:cubicBezTo>
                <a:cubicBezTo>
                  <a:pt x="-51652" y="1928996"/>
                  <a:pt x="3670" y="1797154"/>
                  <a:pt x="0" y="1645039"/>
                </a:cubicBezTo>
                <a:cubicBezTo>
                  <a:pt x="-3670" y="1492924"/>
                  <a:pt x="55822" y="1165009"/>
                  <a:pt x="0" y="973122"/>
                </a:cubicBezTo>
                <a:cubicBezTo>
                  <a:pt x="-55822" y="781235"/>
                  <a:pt x="53196" y="334798"/>
                  <a:pt x="0" y="0"/>
                </a:cubicBezTo>
                <a:close/>
              </a:path>
            </a:pathLst>
          </a:custGeom>
          <a:solidFill>
            <a:schemeClr val="bg1">
              <a:lumMod val="95000"/>
            </a:schemeClr>
          </a:solidFill>
          <a:ln w="57150">
            <a:solidFill>
              <a:schemeClr val="tx1"/>
            </a:solidFill>
            <a:extLst>
              <a:ext uri="{C807C97D-BFC1-408E-A445-0C87EB9F89A2}">
                <ask:lineSketchStyleProps xmlns:ask="http://schemas.microsoft.com/office/drawing/2018/sketchyshapes" sd="3223621313">
                  <a:prstGeom prst="rect">
                    <a:avLst/>
                  </a:prstGeom>
                  <ask:type>
                    <ask:lineSketchScribble/>
                  </ask:type>
                </ask:lineSketchStyleProps>
              </a:ext>
            </a:extLst>
          </a:ln>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1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2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150000"/>
              </a:lnSpc>
              <a:spcBef>
                <a:spcPts val="0"/>
              </a:spcBef>
              <a:spcAft>
                <a:spcPts val="0"/>
              </a:spcAft>
              <a:buClrTx/>
              <a:buSzTx/>
              <a:buFont typeface="Arial" panose="020B0604020202020204" pitchFamily="34" charset="0"/>
              <a:buNone/>
              <a:tabLst/>
              <a:defRPr/>
            </a:pPr>
            <a:r>
              <a:rPr lang="zh-TW" altLang="en-US" sz="2400" b="1" dirty="0">
                <a:solidFill>
                  <a:srgbClr val="FDB03F">
                    <a:lumMod val="75000"/>
                  </a:srgbClr>
                </a:solidFill>
                <a:latin typeface="微軟正黑體" panose="020B0604030504040204" pitchFamily="34" charset="-120"/>
                <a:ea typeface="微軟正黑體" panose="020B0604030504040204" pitchFamily="34" charset="-120"/>
              </a:rPr>
              <a:t>請檢附以下文件，送至研發處：</a:t>
            </a:r>
            <a:endParaRPr kumimoji="0" lang="zh-TW" altLang="en-US" sz="2400" b="1" i="0" u="none" strike="noStrike" kern="1200" cap="none" spc="0" normalizeH="0" baseline="0" noProof="0" dirty="0">
              <a:ln>
                <a:noFill/>
              </a:ln>
              <a:solidFill>
                <a:srgbClr val="FDB03F">
                  <a:lumMod val="75000"/>
                </a:srgbClr>
              </a:solidFill>
              <a:effectLst/>
              <a:uLnTx/>
              <a:uFillTx/>
              <a:latin typeface="微軟正黑體" panose="020B0604030504040204" pitchFamily="34" charset="-120"/>
              <a:ea typeface="微軟正黑體" panose="020B0604030504040204" pitchFamily="34" charset="-120"/>
              <a:cs typeface="+mn-cs"/>
            </a:endParaRPr>
          </a:p>
          <a:p>
            <a:pPr marL="914400" lvl="1" indent="-457200">
              <a:buFont typeface="+mj-lt"/>
              <a:buAutoNum type="arabicPeriod"/>
            </a:pPr>
            <a:r>
              <a:rPr lang="zh-TW" altLang="en-US" sz="2400" dirty="0">
                <a:latin typeface="微軟正黑體" panose="020B0604030504040204" pitchFamily="34" charset="-120"/>
                <a:ea typeface="微軟正黑體" panose="020B0604030504040204" pitchFamily="34" charset="-120"/>
              </a:rPr>
              <a:t>憑證黏存單*</a:t>
            </a:r>
          </a:p>
          <a:p>
            <a:pPr marL="914400" lvl="1" indent="-457200">
              <a:buFont typeface="+mj-lt"/>
              <a:buAutoNum type="arabicPeriod"/>
            </a:pPr>
            <a:r>
              <a:rPr lang="zh-TW" altLang="en-US" sz="2400" dirty="0">
                <a:latin typeface="微軟正黑體" panose="020B0604030504040204" pitchFamily="34" charset="-120"/>
                <a:ea typeface="微軟正黑體" panose="020B0604030504040204" pitchFamily="34" charset="-120"/>
              </a:rPr>
              <a:t>憑證黏存單</a:t>
            </a:r>
            <a:r>
              <a:rPr lang="en-US" altLang="zh-TW" sz="2400" dirty="0">
                <a:latin typeface="微軟正黑體" panose="020B0604030504040204" pitchFamily="34" charset="-120"/>
                <a:ea typeface="微軟正黑體" panose="020B0604030504040204" pitchFamily="34" charset="-120"/>
              </a:rPr>
              <a:t>(</a:t>
            </a:r>
            <a:r>
              <a:rPr lang="zh-TW" altLang="en-US" sz="2400" dirty="0">
                <a:latin typeface="微軟正黑體" panose="020B0604030504040204" pitchFamily="34" charset="-120"/>
                <a:ea typeface="微軟正黑體" panose="020B0604030504040204" pitchFamily="34" charset="-120"/>
              </a:rPr>
              <a:t>明細</a:t>
            </a:r>
            <a:r>
              <a:rPr lang="en-US" altLang="zh-TW" sz="2400" dirty="0">
                <a:latin typeface="微軟正黑體" panose="020B0604030504040204" pitchFamily="34" charset="-120"/>
                <a:ea typeface="微軟正黑體" panose="020B0604030504040204" pitchFamily="34" charset="-120"/>
              </a:rPr>
              <a:t>)</a:t>
            </a:r>
          </a:p>
          <a:p>
            <a:pPr marL="914400" lvl="1" indent="-457200">
              <a:buFont typeface="+mj-lt"/>
              <a:buAutoNum type="arabicPeriod"/>
            </a:pPr>
            <a:r>
              <a:rPr lang="zh-TW" altLang="en-US" sz="2400" dirty="0">
                <a:latin typeface="微軟正黑體" panose="020B0604030504040204" pitchFamily="34" charset="-120"/>
                <a:ea typeface="微軟正黑體" panose="020B0604030504040204" pitchFamily="34" charset="-120"/>
              </a:rPr>
              <a:t>領款收據*</a:t>
            </a:r>
            <a:r>
              <a:rPr lang="en-US" altLang="zh-TW" sz="2400" dirty="0">
                <a:latin typeface="微軟正黑體" panose="020B0604030504040204" pitchFamily="34" charset="-120"/>
                <a:ea typeface="微軟正黑體" panose="020B0604030504040204" pitchFamily="34" charset="-120"/>
              </a:rPr>
              <a:t>(</a:t>
            </a:r>
            <a:r>
              <a:rPr lang="zh-TW" altLang="en-US" sz="2400" dirty="0">
                <a:latin typeface="微軟正黑體" panose="020B0604030504040204" pitchFamily="34" charset="-120"/>
                <a:ea typeface="微軟正黑體" panose="020B0604030504040204" pitchFamily="34" charset="-120"/>
              </a:rPr>
              <a:t>所得代碼</a:t>
            </a:r>
            <a:r>
              <a:rPr lang="en-US" altLang="zh-TW" sz="2400" dirty="0">
                <a:latin typeface="微軟正黑體" panose="020B0604030504040204" pitchFamily="34" charset="-120"/>
                <a:ea typeface="微軟正黑體" panose="020B0604030504040204" pitchFamily="34" charset="-120"/>
              </a:rPr>
              <a:t>50)</a:t>
            </a:r>
          </a:p>
          <a:p>
            <a:pPr marL="914400" lvl="1" indent="-457200">
              <a:buFont typeface="+mj-lt"/>
              <a:buAutoNum type="arabicPeriod"/>
            </a:pPr>
            <a:r>
              <a:rPr lang="zh-TW" altLang="en-US" sz="2400" dirty="0">
                <a:latin typeface="微軟正黑體" panose="020B0604030504040204" pitchFamily="34" charset="-120"/>
                <a:ea typeface="微軟正黑體" panose="020B0604030504040204" pitchFamily="34" charset="-120"/>
              </a:rPr>
              <a:t>匯款清冊</a:t>
            </a:r>
          </a:p>
          <a:p>
            <a:pPr marL="914400" lvl="1" indent="-457200">
              <a:buFont typeface="+mj-lt"/>
              <a:buAutoNum type="arabicPeriod"/>
            </a:pPr>
            <a:r>
              <a:rPr lang="zh-TW" altLang="en-US" sz="2400" dirty="0">
                <a:latin typeface="微軟正黑體" panose="020B0604030504040204" pitchFamily="34" charset="-120"/>
                <a:ea typeface="微軟正黑體" panose="020B0604030504040204" pitchFamily="34" charset="-120"/>
              </a:rPr>
              <a:t>所得清冊*</a:t>
            </a:r>
            <a:endParaRPr lang="en-US" altLang="zh-TW" sz="2400" dirty="0">
              <a:latin typeface="微軟正黑體" panose="020B0604030504040204" pitchFamily="34" charset="-120"/>
              <a:ea typeface="微軟正黑體" panose="020B0604030504040204" pitchFamily="34" charset="-120"/>
            </a:endParaRPr>
          </a:p>
          <a:p>
            <a:pPr marL="457200" lvl="1" indent="0">
              <a:buNone/>
            </a:pPr>
            <a:endParaRPr lang="en-US" altLang="zh-TW" sz="2400" dirty="0">
              <a:latin typeface="微軟正黑體" panose="020B0604030504040204" pitchFamily="34" charset="-120"/>
              <a:ea typeface="微軟正黑體" panose="020B0604030504040204" pitchFamily="34" charset="-120"/>
            </a:endParaRPr>
          </a:p>
          <a:p>
            <a:pPr marL="1224000" marR="0" lvl="0" indent="-1800000" algn="l" defTabSz="914400" rtl="0" eaLnBrk="1" fontAlgn="auto" latinLnBrk="0" hangingPunct="1">
              <a:lnSpc>
                <a:spcPct val="100000"/>
              </a:lnSpc>
              <a:spcBef>
                <a:spcPts val="0"/>
              </a:spcBef>
              <a:spcAft>
                <a:spcPts val="0"/>
              </a:spcAft>
              <a:buClrTx/>
              <a:buSzTx/>
              <a:buFontTx/>
              <a:buNone/>
              <a:tabLst/>
              <a:defRPr/>
            </a:pPr>
            <a:r>
              <a:rPr kumimoji="0" lang="en-US" altLang="zh-TW" sz="1800" b="1" i="0" u="none" strike="noStrike" kern="1200" cap="none" spc="0" normalizeH="0" baseline="0" noProof="0" dirty="0">
                <a:ln>
                  <a:noFill/>
                </a:ln>
                <a:solidFill>
                  <a:srgbClr val="2F2F2F"/>
                </a:solidFill>
                <a:effectLst/>
                <a:uLnTx/>
                <a:uFillTx/>
                <a:latin typeface="Arial"/>
                <a:ea typeface="微软雅黑"/>
                <a:cs typeface="+mn-cs"/>
              </a:rPr>
              <a:t>※</a:t>
            </a:r>
            <a:r>
              <a:rPr kumimoji="0" lang="zh-TW" altLang="en-US" sz="1800" b="1" i="0" u="none" strike="noStrike" kern="1200" cap="none" spc="0" normalizeH="0" baseline="0" noProof="0" dirty="0">
                <a:ln>
                  <a:noFill/>
                </a:ln>
                <a:solidFill>
                  <a:srgbClr val="2F2F2F"/>
                </a:solidFill>
                <a:effectLst/>
                <a:uLnTx/>
                <a:uFillTx/>
                <a:latin typeface="Arial"/>
                <a:ea typeface="微软雅黑"/>
                <a:cs typeface="+mn-cs"/>
              </a:rPr>
              <a:t>注意事項</a:t>
            </a:r>
            <a:endParaRPr kumimoji="0" lang="en-US" altLang="zh-TW" sz="1800" b="1" i="0" u="none" strike="noStrike" kern="1200" cap="none" spc="0" normalizeH="0" baseline="0" noProof="0" dirty="0">
              <a:ln>
                <a:noFill/>
              </a:ln>
              <a:solidFill>
                <a:srgbClr val="2F2F2F"/>
              </a:solidFill>
              <a:effectLst/>
              <a:uLnTx/>
              <a:uFillTx/>
              <a:latin typeface="Arial"/>
              <a:ea typeface="微软雅黑"/>
              <a:cs typeface="+mn-cs"/>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zh-TW" altLang="en-US" sz="1800" b="0" i="0" u="none" strike="noStrike" kern="1200" cap="none" spc="0" normalizeH="0" baseline="0" noProof="0" dirty="0">
                <a:ln>
                  <a:noFill/>
                </a:ln>
                <a:solidFill>
                  <a:srgbClr val="2F2F2F"/>
                </a:solidFill>
                <a:effectLst/>
                <a:uLnTx/>
                <a:uFillTx/>
                <a:latin typeface="Arial"/>
                <a:ea typeface="微软雅黑"/>
                <a:cs typeface="+mn-cs"/>
              </a:rPr>
              <a:t>得扣雇主補充保費。</a:t>
            </a:r>
            <a:endParaRPr lang="zh-TW" altLang="en-US" sz="2400" dirty="0">
              <a:latin typeface="微軟正黑體" panose="020B0604030504040204" pitchFamily="34" charset="-120"/>
              <a:ea typeface="微軟正黑體" panose="020B0604030504040204" pitchFamily="34" charset="-120"/>
            </a:endParaRPr>
          </a:p>
          <a:p>
            <a:pPr marL="457200" lvl="1" indent="0">
              <a:buNone/>
            </a:pPr>
            <a:endParaRPr lang="en-US" altLang="zh-TW" sz="2400" dirty="0">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2717566175"/>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54BBEA6C-3079-3A63-AB42-E0C0648B49CC}"/>
              </a:ext>
            </a:extLst>
          </p:cNvPr>
          <p:cNvSpPr>
            <a:spLocks noGrp="1"/>
          </p:cNvSpPr>
          <p:nvPr>
            <p:ph type="title"/>
          </p:nvPr>
        </p:nvSpPr>
        <p:spPr/>
        <p:txBody>
          <a:bodyPr/>
          <a:lstStyle/>
          <a:p>
            <a:r>
              <a:rPr lang="zh-TW" altLang="en-US" dirty="0"/>
              <a:t>其他人事費核銷所需文件</a:t>
            </a:r>
          </a:p>
        </p:txBody>
      </p:sp>
      <p:sp>
        <p:nvSpPr>
          <p:cNvPr id="3" name="投影片編號版面配置區 2">
            <a:extLst>
              <a:ext uri="{FF2B5EF4-FFF2-40B4-BE49-F238E27FC236}">
                <a16:creationId xmlns:a16="http://schemas.microsoft.com/office/drawing/2014/main" id="{39309574-70FF-0975-D1E1-F61FADAE158E}"/>
              </a:ext>
            </a:extLst>
          </p:cNvPr>
          <p:cNvSpPr>
            <a:spLocks noGrp="1"/>
          </p:cNvSpPr>
          <p:nvPr>
            <p:ph type="sldNum" sz="quarter" idx="12"/>
          </p:nvPr>
        </p:nvSpPr>
        <p:spPr/>
        <p:txBody>
          <a:bodyPr/>
          <a:lstStyle/>
          <a:p>
            <a:fld id="{7F65B630-C7FF-41C0-9923-C5E5E29EED81}" type="slidenum">
              <a:rPr lang="zh-CN" altLang="en-US" smtClean="0"/>
              <a:t>26</a:t>
            </a:fld>
            <a:endParaRPr lang="zh-CN" altLang="en-US"/>
          </a:p>
        </p:txBody>
      </p:sp>
      <p:sp>
        <p:nvSpPr>
          <p:cNvPr id="5" name="Text Placeholder 1">
            <a:hlinkClick r:id="rId2" action="ppaction://hlinksldjump"/>
            <a:extLst>
              <a:ext uri="{FF2B5EF4-FFF2-40B4-BE49-F238E27FC236}">
                <a16:creationId xmlns:a16="http://schemas.microsoft.com/office/drawing/2014/main" id="{F860A0F1-6D08-3425-BCAF-81D77E310A96}"/>
              </a:ext>
            </a:extLst>
          </p:cNvPr>
          <p:cNvSpPr txBox="1">
            <a:spLocks/>
          </p:cNvSpPr>
          <p:nvPr/>
        </p:nvSpPr>
        <p:spPr>
          <a:xfrm>
            <a:off x="660400" y="1500188"/>
            <a:ext cx="2836562" cy="798512"/>
          </a:xfrm>
          <a:prstGeom prst="roundRect">
            <a:avLst/>
          </a:prstGeom>
          <a:solidFill>
            <a:schemeClr val="accent6">
              <a:lumMod val="20000"/>
              <a:lumOff val="80000"/>
            </a:schemeClr>
          </a:solidFill>
          <a:ln>
            <a:solidFill>
              <a:schemeClr val="accent6">
                <a:lumMod val="20000"/>
                <a:lumOff val="80000"/>
              </a:schemeClr>
            </a:solidFill>
          </a:ln>
          <a:effectLst>
            <a:outerShdw blurRad="50800" dist="38100" dir="8100000" algn="tr" rotWithShape="0">
              <a:prstClr val="black">
                <a:alpha val="40000"/>
              </a:prstClr>
            </a:outerShdw>
          </a:effectLst>
        </p:spPr>
        <p:txBody>
          <a:bodyPr>
            <a:noAutofit/>
          </a:bodyPr>
          <a:lstStyle>
            <a:defPPr>
              <a:defRPr lang="zh-CN"/>
            </a:defPPr>
            <a:lvl1pPr indent="0" algn="r">
              <a:lnSpc>
                <a:spcPct val="90000"/>
              </a:lnSpc>
              <a:spcBef>
                <a:spcPts val="1000"/>
              </a:spcBef>
              <a:buFont typeface="Arial" panose="020B0604020202020204" pitchFamily="34" charset="0"/>
              <a:buNone/>
              <a:defRPr kumimoji="1" sz="2400" b="1">
                <a:solidFill>
                  <a:schemeClr val="accent6">
                    <a:lumMod val="75000"/>
                  </a:schemeClr>
                </a:solidFill>
                <a:cs typeface="+mn-ea"/>
              </a:defRPr>
            </a:lvl1pPr>
            <a:lvl2pPr marL="685800" indent="-228600">
              <a:lnSpc>
                <a:spcPct val="90000"/>
              </a:lnSpc>
              <a:spcBef>
                <a:spcPts val="500"/>
              </a:spcBef>
              <a:buFont typeface="Arial" panose="020B0604020202020204" pitchFamily="34" charset="0"/>
              <a:buChar char="•"/>
              <a:defRPr sz="1600">
                <a:solidFill>
                  <a:schemeClr val="tx1"/>
                </a:solidFill>
              </a:defRPr>
            </a:lvl2pPr>
            <a:lvl3pPr marL="1143000" indent="-228600">
              <a:lnSpc>
                <a:spcPct val="90000"/>
              </a:lnSpc>
              <a:spcBef>
                <a:spcPts val="500"/>
              </a:spcBef>
              <a:buFont typeface="Arial" panose="020B0604020202020204" pitchFamily="34" charset="0"/>
              <a:buChar char="•"/>
              <a:defRPr sz="1400">
                <a:solidFill>
                  <a:schemeClr val="tx1"/>
                </a:solidFill>
              </a:defRPr>
            </a:lvl3pPr>
            <a:lvl4pPr marL="1600200" indent="-228600">
              <a:lnSpc>
                <a:spcPct val="90000"/>
              </a:lnSpc>
              <a:spcBef>
                <a:spcPts val="500"/>
              </a:spcBef>
              <a:buFont typeface="Arial" panose="020B0604020202020204" pitchFamily="34" charset="0"/>
              <a:buChar char="•"/>
              <a:defRPr sz="1200">
                <a:solidFill>
                  <a:schemeClr val="tx1"/>
                </a:solidFill>
              </a:defRPr>
            </a:lvl4pPr>
            <a:lvl5pPr marL="2057400" indent="-228600">
              <a:lnSpc>
                <a:spcPct val="90000"/>
              </a:lnSpc>
              <a:spcBef>
                <a:spcPts val="500"/>
              </a:spcBef>
              <a:buFont typeface="Arial" panose="020B0604020202020204" pitchFamily="34" charset="0"/>
              <a:buChar char="•"/>
              <a:defRPr sz="1200">
                <a:solidFill>
                  <a:schemeClr val="tx1"/>
                </a:solidFill>
              </a:defRPr>
            </a:lvl5pPr>
            <a:lvl6pPr marL="2514600" indent="-228600">
              <a:lnSpc>
                <a:spcPct val="90000"/>
              </a:lnSpc>
              <a:spcBef>
                <a:spcPts val="500"/>
              </a:spcBef>
              <a:buFont typeface="Arial" panose="020B0604020202020204" pitchFamily="34" charset="0"/>
              <a:buChar char="•"/>
              <a:defRPr>
                <a:solidFill>
                  <a:schemeClr val="tx1"/>
                </a:solidFill>
              </a:defRPr>
            </a:lvl6pPr>
            <a:lvl7pPr marL="2971800" indent="-228600">
              <a:lnSpc>
                <a:spcPct val="90000"/>
              </a:lnSpc>
              <a:spcBef>
                <a:spcPts val="500"/>
              </a:spcBef>
              <a:buFont typeface="Arial" panose="020B0604020202020204" pitchFamily="34" charset="0"/>
              <a:buChar char="•"/>
              <a:defRPr>
                <a:solidFill>
                  <a:schemeClr val="tx1"/>
                </a:solidFill>
              </a:defRPr>
            </a:lvl7pPr>
            <a:lvl8pPr marL="3429000" indent="-228600">
              <a:lnSpc>
                <a:spcPct val="90000"/>
              </a:lnSpc>
              <a:spcBef>
                <a:spcPts val="500"/>
              </a:spcBef>
              <a:buFont typeface="Arial" panose="020B0604020202020204" pitchFamily="34" charset="0"/>
              <a:buChar char="•"/>
              <a:defRPr>
                <a:solidFill>
                  <a:schemeClr val="tx1"/>
                </a:solidFill>
              </a:defRPr>
            </a:lvl8pPr>
            <a:lvl9pPr marL="3886200" indent="-228600">
              <a:lnSpc>
                <a:spcPct val="90000"/>
              </a:lnSpc>
              <a:spcBef>
                <a:spcPts val="500"/>
              </a:spcBef>
              <a:buFont typeface="Arial" panose="020B0604020202020204" pitchFamily="34" charset="0"/>
              <a:buChar char="•"/>
              <a:defRPr>
                <a:solidFill>
                  <a:schemeClr val="tx1"/>
                </a:solidFill>
              </a:defRPr>
            </a:lvl9pPr>
          </a:lstStyle>
          <a:p>
            <a:r>
              <a:rPr lang="zh-TW" altLang="en-US" dirty="0">
                <a:sym typeface="+mn-lt"/>
              </a:rPr>
              <a:t>顧問</a:t>
            </a:r>
            <a:r>
              <a:rPr lang="en-US" altLang="zh-TW" dirty="0">
                <a:sym typeface="+mn-lt"/>
              </a:rPr>
              <a:t>/</a:t>
            </a:r>
            <a:r>
              <a:rPr lang="zh-TW" altLang="en-US" dirty="0">
                <a:sym typeface="+mn-lt"/>
              </a:rPr>
              <a:t>出席</a:t>
            </a:r>
            <a:r>
              <a:rPr lang="en-US" altLang="zh-TW" dirty="0">
                <a:sym typeface="+mn-lt"/>
              </a:rPr>
              <a:t>/</a:t>
            </a:r>
            <a:r>
              <a:rPr lang="zh-TW" altLang="en-US" dirty="0">
                <a:sym typeface="+mn-lt"/>
              </a:rPr>
              <a:t>訪談費</a:t>
            </a:r>
          </a:p>
        </p:txBody>
      </p:sp>
      <p:sp>
        <p:nvSpPr>
          <p:cNvPr id="8" name="Text Placeholder 1">
            <a:extLst>
              <a:ext uri="{FF2B5EF4-FFF2-40B4-BE49-F238E27FC236}">
                <a16:creationId xmlns:a16="http://schemas.microsoft.com/office/drawing/2014/main" id="{A3D02A33-8EE0-ACA1-6ABC-97AF08D7C3AD}"/>
              </a:ext>
            </a:extLst>
          </p:cNvPr>
          <p:cNvSpPr txBox="1">
            <a:spLocks/>
          </p:cNvSpPr>
          <p:nvPr/>
        </p:nvSpPr>
        <p:spPr>
          <a:xfrm>
            <a:off x="660400" y="2370932"/>
            <a:ext cx="2836562" cy="798512"/>
          </a:xfrm>
          <a:prstGeom prst="roundRect">
            <a:avLst/>
          </a:prstGeom>
          <a:solidFill>
            <a:schemeClr val="accent3"/>
          </a:solidFill>
          <a:ln>
            <a:solidFill>
              <a:schemeClr val="accent3"/>
            </a:solidFill>
          </a:ln>
          <a:effectLst>
            <a:outerShdw blurRad="50800" dist="38100" dir="8100000" algn="tr" rotWithShape="0">
              <a:prstClr val="black">
                <a:alpha val="40000"/>
              </a:prstClr>
            </a:outerShdw>
          </a:effectLst>
        </p:spPr>
        <p:style>
          <a:lnRef idx="2">
            <a:schemeClr val="accent2"/>
          </a:lnRef>
          <a:fillRef idx="1">
            <a:schemeClr val="lt1"/>
          </a:fillRef>
          <a:effectRef idx="0">
            <a:schemeClr val="accent2"/>
          </a:effectRef>
          <a:fontRef idx="minor">
            <a:schemeClr val="dk1"/>
          </a:fontRef>
        </p:style>
        <p:txBody>
          <a:bodyPr>
            <a:noAutofit/>
          </a:bodyPr>
          <a:lstStyle>
            <a:defPPr>
              <a:defRPr lang="zh-CN"/>
            </a:defPPr>
            <a:lvl1pPr indent="0" algn="r">
              <a:lnSpc>
                <a:spcPct val="90000"/>
              </a:lnSpc>
              <a:spcBef>
                <a:spcPts val="1000"/>
              </a:spcBef>
              <a:buFont typeface="Arial" panose="020B0604020202020204" pitchFamily="34" charset="0"/>
              <a:buNone/>
              <a:defRPr kumimoji="1" sz="2400" b="1">
                <a:solidFill>
                  <a:schemeClr val="dk1"/>
                </a:solidFill>
                <a:cs typeface="+mn-ea"/>
              </a:defRPr>
            </a:lvl1pPr>
            <a:lvl2pPr marL="685800" indent="-228600">
              <a:lnSpc>
                <a:spcPct val="90000"/>
              </a:lnSpc>
              <a:spcBef>
                <a:spcPts val="500"/>
              </a:spcBef>
              <a:buFont typeface="Arial" panose="020B0604020202020204" pitchFamily="34" charset="0"/>
              <a:buChar char="•"/>
              <a:defRPr sz="1600">
                <a:solidFill>
                  <a:schemeClr val="dk1"/>
                </a:solidFill>
              </a:defRPr>
            </a:lvl2pPr>
            <a:lvl3pPr marL="1143000" indent="-228600">
              <a:lnSpc>
                <a:spcPct val="90000"/>
              </a:lnSpc>
              <a:spcBef>
                <a:spcPts val="500"/>
              </a:spcBef>
              <a:buFont typeface="Arial" panose="020B0604020202020204" pitchFamily="34" charset="0"/>
              <a:buChar char="•"/>
              <a:defRPr sz="1400">
                <a:solidFill>
                  <a:schemeClr val="dk1"/>
                </a:solidFill>
              </a:defRPr>
            </a:lvl3pPr>
            <a:lvl4pPr marL="1600200" indent="-228600">
              <a:lnSpc>
                <a:spcPct val="90000"/>
              </a:lnSpc>
              <a:spcBef>
                <a:spcPts val="500"/>
              </a:spcBef>
              <a:buFont typeface="Arial" panose="020B0604020202020204" pitchFamily="34" charset="0"/>
              <a:buChar char="•"/>
              <a:defRPr sz="1200">
                <a:solidFill>
                  <a:schemeClr val="dk1"/>
                </a:solidFill>
              </a:defRPr>
            </a:lvl4pPr>
            <a:lvl5pPr marL="2057400" indent="-228600">
              <a:lnSpc>
                <a:spcPct val="90000"/>
              </a:lnSpc>
              <a:spcBef>
                <a:spcPts val="500"/>
              </a:spcBef>
              <a:buFont typeface="Arial" panose="020B0604020202020204" pitchFamily="34" charset="0"/>
              <a:buChar char="•"/>
              <a:defRPr sz="1200">
                <a:solidFill>
                  <a:schemeClr val="dk1"/>
                </a:solidFill>
              </a:defRPr>
            </a:lvl5pPr>
            <a:lvl6pPr marL="2514600" indent="-228600">
              <a:lnSpc>
                <a:spcPct val="90000"/>
              </a:lnSpc>
              <a:spcBef>
                <a:spcPts val="500"/>
              </a:spcBef>
              <a:buFont typeface="Arial" panose="020B0604020202020204" pitchFamily="34" charset="0"/>
              <a:buChar char="•"/>
              <a:defRPr>
                <a:solidFill>
                  <a:schemeClr val="dk1"/>
                </a:solidFill>
              </a:defRPr>
            </a:lvl6pPr>
            <a:lvl7pPr marL="2971800" indent="-228600">
              <a:lnSpc>
                <a:spcPct val="90000"/>
              </a:lnSpc>
              <a:spcBef>
                <a:spcPts val="500"/>
              </a:spcBef>
              <a:buFont typeface="Arial" panose="020B0604020202020204" pitchFamily="34" charset="0"/>
              <a:buChar char="•"/>
              <a:defRPr>
                <a:solidFill>
                  <a:schemeClr val="dk1"/>
                </a:solidFill>
              </a:defRPr>
            </a:lvl7pPr>
            <a:lvl8pPr marL="3429000" indent="-228600">
              <a:lnSpc>
                <a:spcPct val="90000"/>
              </a:lnSpc>
              <a:spcBef>
                <a:spcPts val="500"/>
              </a:spcBef>
              <a:buFont typeface="Arial" panose="020B0604020202020204" pitchFamily="34" charset="0"/>
              <a:buChar char="•"/>
              <a:defRPr>
                <a:solidFill>
                  <a:schemeClr val="dk1"/>
                </a:solidFill>
              </a:defRPr>
            </a:lvl8pPr>
            <a:lvl9pPr marL="3886200" indent="-228600">
              <a:lnSpc>
                <a:spcPct val="90000"/>
              </a:lnSpc>
              <a:spcBef>
                <a:spcPts val="500"/>
              </a:spcBef>
              <a:buFont typeface="Arial" panose="020B0604020202020204" pitchFamily="34" charset="0"/>
              <a:buChar char="•"/>
              <a:defRPr>
                <a:solidFill>
                  <a:schemeClr val="dk1"/>
                </a:solidFill>
              </a:defRPr>
            </a:lvl9pPr>
          </a:lstStyle>
          <a:p>
            <a:r>
              <a:rPr lang="zh-TW" altLang="en-US" dirty="0">
                <a:sym typeface="+mn-lt"/>
              </a:rPr>
              <a:t>稿費</a:t>
            </a:r>
          </a:p>
        </p:txBody>
      </p:sp>
      <p:sp>
        <p:nvSpPr>
          <p:cNvPr id="9" name="Text Placeholder 1">
            <a:hlinkClick r:id="rId3" action="ppaction://hlinksldjump"/>
            <a:extLst>
              <a:ext uri="{FF2B5EF4-FFF2-40B4-BE49-F238E27FC236}">
                <a16:creationId xmlns:a16="http://schemas.microsoft.com/office/drawing/2014/main" id="{DE1C2203-53D3-A175-4AA2-E67E3E744194}"/>
              </a:ext>
            </a:extLst>
          </p:cNvPr>
          <p:cNvSpPr txBox="1">
            <a:spLocks/>
          </p:cNvSpPr>
          <p:nvPr/>
        </p:nvSpPr>
        <p:spPr>
          <a:xfrm>
            <a:off x="660400" y="3241676"/>
            <a:ext cx="2836562" cy="798512"/>
          </a:xfrm>
          <a:prstGeom prst="roundRect">
            <a:avLst/>
          </a:prstGeom>
          <a:solidFill>
            <a:schemeClr val="accent6">
              <a:lumMod val="20000"/>
              <a:lumOff val="80000"/>
            </a:schemeClr>
          </a:solidFill>
          <a:ln>
            <a:solidFill>
              <a:schemeClr val="accent6">
                <a:lumMod val="20000"/>
                <a:lumOff val="80000"/>
              </a:schemeClr>
            </a:solidFill>
          </a:ln>
          <a:effectLst>
            <a:outerShdw blurRad="50800" dist="38100" dir="8100000" algn="tr" rotWithShape="0">
              <a:prstClr val="black">
                <a:alpha val="40000"/>
              </a:prstClr>
            </a:outerShdw>
          </a:effectLst>
        </p:spPr>
        <p:txBody>
          <a:bodyPr>
            <a:noAutofit/>
          </a:bodyPr>
          <a:lstStyle>
            <a:defPPr>
              <a:defRPr lang="zh-CN"/>
            </a:defPPr>
            <a:lvl1pPr indent="0" algn="r">
              <a:lnSpc>
                <a:spcPct val="90000"/>
              </a:lnSpc>
              <a:spcBef>
                <a:spcPts val="1000"/>
              </a:spcBef>
              <a:buFont typeface="Arial" panose="020B0604020202020204" pitchFamily="34" charset="0"/>
              <a:buNone/>
              <a:defRPr kumimoji="1" sz="2400" b="1">
                <a:solidFill>
                  <a:schemeClr val="accent6">
                    <a:lumMod val="75000"/>
                  </a:schemeClr>
                </a:solidFill>
                <a:cs typeface="+mn-ea"/>
              </a:defRPr>
            </a:lvl1pPr>
            <a:lvl2pPr marL="685800" indent="-228600">
              <a:lnSpc>
                <a:spcPct val="90000"/>
              </a:lnSpc>
              <a:spcBef>
                <a:spcPts val="500"/>
              </a:spcBef>
              <a:buFont typeface="Arial" panose="020B0604020202020204" pitchFamily="34" charset="0"/>
              <a:buChar char="•"/>
              <a:defRPr sz="1600">
                <a:solidFill>
                  <a:schemeClr val="tx1"/>
                </a:solidFill>
              </a:defRPr>
            </a:lvl2pPr>
            <a:lvl3pPr marL="1143000" indent="-228600">
              <a:lnSpc>
                <a:spcPct val="90000"/>
              </a:lnSpc>
              <a:spcBef>
                <a:spcPts val="500"/>
              </a:spcBef>
              <a:buFont typeface="Arial" panose="020B0604020202020204" pitchFamily="34" charset="0"/>
              <a:buChar char="•"/>
              <a:defRPr sz="1400">
                <a:solidFill>
                  <a:schemeClr val="tx1"/>
                </a:solidFill>
              </a:defRPr>
            </a:lvl3pPr>
            <a:lvl4pPr marL="1600200" indent="-228600">
              <a:lnSpc>
                <a:spcPct val="90000"/>
              </a:lnSpc>
              <a:spcBef>
                <a:spcPts val="500"/>
              </a:spcBef>
              <a:buFont typeface="Arial" panose="020B0604020202020204" pitchFamily="34" charset="0"/>
              <a:buChar char="•"/>
              <a:defRPr sz="1200">
                <a:solidFill>
                  <a:schemeClr val="tx1"/>
                </a:solidFill>
              </a:defRPr>
            </a:lvl4pPr>
            <a:lvl5pPr marL="2057400" indent="-228600">
              <a:lnSpc>
                <a:spcPct val="90000"/>
              </a:lnSpc>
              <a:spcBef>
                <a:spcPts val="500"/>
              </a:spcBef>
              <a:buFont typeface="Arial" panose="020B0604020202020204" pitchFamily="34" charset="0"/>
              <a:buChar char="•"/>
              <a:defRPr sz="1200">
                <a:solidFill>
                  <a:schemeClr val="tx1"/>
                </a:solidFill>
              </a:defRPr>
            </a:lvl5pPr>
            <a:lvl6pPr marL="2514600" indent="-228600">
              <a:lnSpc>
                <a:spcPct val="90000"/>
              </a:lnSpc>
              <a:spcBef>
                <a:spcPts val="500"/>
              </a:spcBef>
              <a:buFont typeface="Arial" panose="020B0604020202020204" pitchFamily="34" charset="0"/>
              <a:buChar char="•"/>
              <a:defRPr>
                <a:solidFill>
                  <a:schemeClr val="tx1"/>
                </a:solidFill>
              </a:defRPr>
            </a:lvl6pPr>
            <a:lvl7pPr marL="2971800" indent="-228600">
              <a:lnSpc>
                <a:spcPct val="90000"/>
              </a:lnSpc>
              <a:spcBef>
                <a:spcPts val="500"/>
              </a:spcBef>
              <a:buFont typeface="Arial" panose="020B0604020202020204" pitchFamily="34" charset="0"/>
              <a:buChar char="•"/>
              <a:defRPr>
                <a:solidFill>
                  <a:schemeClr val="tx1"/>
                </a:solidFill>
              </a:defRPr>
            </a:lvl7pPr>
            <a:lvl8pPr marL="3429000" indent="-228600">
              <a:lnSpc>
                <a:spcPct val="90000"/>
              </a:lnSpc>
              <a:spcBef>
                <a:spcPts val="500"/>
              </a:spcBef>
              <a:buFont typeface="Arial" panose="020B0604020202020204" pitchFamily="34" charset="0"/>
              <a:buChar char="•"/>
              <a:defRPr>
                <a:solidFill>
                  <a:schemeClr val="tx1"/>
                </a:solidFill>
              </a:defRPr>
            </a:lvl8pPr>
            <a:lvl9pPr marL="3886200" indent="-228600">
              <a:lnSpc>
                <a:spcPct val="90000"/>
              </a:lnSpc>
              <a:spcBef>
                <a:spcPts val="500"/>
              </a:spcBef>
              <a:buFont typeface="Arial" panose="020B0604020202020204" pitchFamily="34" charset="0"/>
              <a:buChar char="•"/>
              <a:defRPr>
                <a:solidFill>
                  <a:schemeClr val="tx1"/>
                </a:solidFill>
              </a:defRPr>
            </a:lvl9pPr>
          </a:lstStyle>
          <a:p>
            <a:r>
              <a:rPr lang="zh-TW" altLang="en-US" dirty="0">
                <a:sym typeface="+mn-lt"/>
              </a:rPr>
              <a:t>國內出差費</a:t>
            </a:r>
          </a:p>
        </p:txBody>
      </p:sp>
      <p:sp>
        <p:nvSpPr>
          <p:cNvPr id="4" name="Text Placeholder 2">
            <a:extLst>
              <a:ext uri="{FF2B5EF4-FFF2-40B4-BE49-F238E27FC236}">
                <a16:creationId xmlns:a16="http://schemas.microsoft.com/office/drawing/2014/main" id="{1E769D80-36D5-3029-2A26-D5390929B93C}"/>
              </a:ext>
            </a:extLst>
          </p:cNvPr>
          <p:cNvSpPr txBox="1">
            <a:spLocks/>
          </p:cNvSpPr>
          <p:nvPr/>
        </p:nvSpPr>
        <p:spPr>
          <a:xfrm>
            <a:off x="3660555" y="1500188"/>
            <a:ext cx="7871045" cy="4633913"/>
          </a:xfrm>
          <a:custGeom>
            <a:avLst/>
            <a:gdLst>
              <a:gd name="connsiteX0" fmla="*/ 0 w 7871045"/>
              <a:gd name="connsiteY0" fmla="*/ 0 h 4633913"/>
              <a:gd name="connsiteX1" fmla="*/ 326086 w 7871045"/>
              <a:gd name="connsiteY1" fmla="*/ 0 h 4633913"/>
              <a:gd name="connsiteX2" fmla="*/ 967014 w 7871045"/>
              <a:gd name="connsiteY2" fmla="*/ 0 h 4633913"/>
              <a:gd name="connsiteX3" fmla="*/ 1529232 w 7871045"/>
              <a:gd name="connsiteY3" fmla="*/ 0 h 4633913"/>
              <a:gd name="connsiteX4" fmla="*/ 1934028 w 7871045"/>
              <a:gd name="connsiteY4" fmla="*/ 0 h 4633913"/>
              <a:gd name="connsiteX5" fmla="*/ 2338825 w 7871045"/>
              <a:gd name="connsiteY5" fmla="*/ 0 h 4633913"/>
              <a:gd name="connsiteX6" fmla="*/ 2743621 w 7871045"/>
              <a:gd name="connsiteY6" fmla="*/ 0 h 4633913"/>
              <a:gd name="connsiteX7" fmla="*/ 3305839 w 7871045"/>
              <a:gd name="connsiteY7" fmla="*/ 0 h 4633913"/>
              <a:gd name="connsiteX8" fmla="*/ 3631925 w 7871045"/>
              <a:gd name="connsiteY8" fmla="*/ 0 h 4633913"/>
              <a:gd name="connsiteX9" fmla="*/ 4194143 w 7871045"/>
              <a:gd name="connsiteY9" fmla="*/ 0 h 4633913"/>
              <a:gd name="connsiteX10" fmla="*/ 4677650 w 7871045"/>
              <a:gd name="connsiteY10" fmla="*/ 0 h 4633913"/>
              <a:gd name="connsiteX11" fmla="*/ 5003736 w 7871045"/>
              <a:gd name="connsiteY11" fmla="*/ 0 h 4633913"/>
              <a:gd name="connsiteX12" fmla="*/ 5487243 w 7871045"/>
              <a:gd name="connsiteY12" fmla="*/ 0 h 4633913"/>
              <a:gd name="connsiteX13" fmla="*/ 6206881 w 7871045"/>
              <a:gd name="connsiteY13" fmla="*/ 0 h 4633913"/>
              <a:gd name="connsiteX14" fmla="*/ 6690388 w 7871045"/>
              <a:gd name="connsiteY14" fmla="*/ 0 h 4633913"/>
              <a:gd name="connsiteX15" fmla="*/ 7331316 w 7871045"/>
              <a:gd name="connsiteY15" fmla="*/ 0 h 4633913"/>
              <a:gd name="connsiteX16" fmla="*/ 7871045 w 7871045"/>
              <a:gd name="connsiteY16" fmla="*/ 0 h 4633913"/>
              <a:gd name="connsiteX17" fmla="*/ 7871045 w 7871045"/>
              <a:gd name="connsiteY17" fmla="*/ 579239 h 4633913"/>
              <a:gd name="connsiteX18" fmla="*/ 7871045 w 7871045"/>
              <a:gd name="connsiteY18" fmla="*/ 1019461 h 4633913"/>
              <a:gd name="connsiteX19" fmla="*/ 7871045 w 7871045"/>
              <a:gd name="connsiteY19" fmla="*/ 1598700 h 4633913"/>
              <a:gd name="connsiteX20" fmla="*/ 7871045 w 7871045"/>
              <a:gd name="connsiteY20" fmla="*/ 2270617 h 4633913"/>
              <a:gd name="connsiteX21" fmla="*/ 7871045 w 7871045"/>
              <a:gd name="connsiteY21" fmla="*/ 2803517 h 4633913"/>
              <a:gd name="connsiteX22" fmla="*/ 7871045 w 7871045"/>
              <a:gd name="connsiteY22" fmla="*/ 3429096 h 4633913"/>
              <a:gd name="connsiteX23" fmla="*/ 7871045 w 7871045"/>
              <a:gd name="connsiteY23" fmla="*/ 4008335 h 4633913"/>
              <a:gd name="connsiteX24" fmla="*/ 7871045 w 7871045"/>
              <a:gd name="connsiteY24" fmla="*/ 4633913 h 4633913"/>
              <a:gd name="connsiteX25" fmla="*/ 7387538 w 7871045"/>
              <a:gd name="connsiteY25" fmla="*/ 4633913 h 4633913"/>
              <a:gd name="connsiteX26" fmla="*/ 6982741 w 7871045"/>
              <a:gd name="connsiteY26" fmla="*/ 4633913 h 4633913"/>
              <a:gd name="connsiteX27" fmla="*/ 6656655 w 7871045"/>
              <a:gd name="connsiteY27" fmla="*/ 4633913 h 4633913"/>
              <a:gd name="connsiteX28" fmla="*/ 5937017 w 7871045"/>
              <a:gd name="connsiteY28" fmla="*/ 4633913 h 4633913"/>
              <a:gd name="connsiteX29" fmla="*/ 5532220 w 7871045"/>
              <a:gd name="connsiteY29" fmla="*/ 4633913 h 4633913"/>
              <a:gd name="connsiteX30" fmla="*/ 4812582 w 7871045"/>
              <a:gd name="connsiteY30" fmla="*/ 4633913 h 4633913"/>
              <a:gd name="connsiteX31" fmla="*/ 4407785 w 7871045"/>
              <a:gd name="connsiteY31" fmla="*/ 4633913 h 4633913"/>
              <a:gd name="connsiteX32" fmla="*/ 3688147 w 7871045"/>
              <a:gd name="connsiteY32" fmla="*/ 4633913 h 4633913"/>
              <a:gd name="connsiteX33" fmla="*/ 3204640 w 7871045"/>
              <a:gd name="connsiteY33" fmla="*/ 4633913 h 4633913"/>
              <a:gd name="connsiteX34" fmla="*/ 2642422 w 7871045"/>
              <a:gd name="connsiteY34" fmla="*/ 4633913 h 4633913"/>
              <a:gd name="connsiteX35" fmla="*/ 1922784 w 7871045"/>
              <a:gd name="connsiteY35" fmla="*/ 4633913 h 4633913"/>
              <a:gd name="connsiteX36" fmla="*/ 1517987 w 7871045"/>
              <a:gd name="connsiteY36" fmla="*/ 4633913 h 4633913"/>
              <a:gd name="connsiteX37" fmla="*/ 955770 w 7871045"/>
              <a:gd name="connsiteY37" fmla="*/ 4633913 h 4633913"/>
              <a:gd name="connsiteX38" fmla="*/ 0 w 7871045"/>
              <a:gd name="connsiteY38" fmla="*/ 4633913 h 4633913"/>
              <a:gd name="connsiteX39" fmla="*/ 0 w 7871045"/>
              <a:gd name="connsiteY39" fmla="*/ 4008335 h 4633913"/>
              <a:gd name="connsiteX40" fmla="*/ 0 w 7871045"/>
              <a:gd name="connsiteY40" fmla="*/ 3382756 h 4633913"/>
              <a:gd name="connsiteX41" fmla="*/ 0 w 7871045"/>
              <a:gd name="connsiteY41" fmla="*/ 2896196 h 4633913"/>
              <a:gd name="connsiteX42" fmla="*/ 0 w 7871045"/>
              <a:gd name="connsiteY42" fmla="*/ 2455974 h 4633913"/>
              <a:gd name="connsiteX43" fmla="*/ 0 w 7871045"/>
              <a:gd name="connsiteY43" fmla="*/ 1969413 h 4633913"/>
              <a:gd name="connsiteX44" fmla="*/ 0 w 7871045"/>
              <a:gd name="connsiteY44" fmla="*/ 1482852 h 4633913"/>
              <a:gd name="connsiteX45" fmla="*/ 0 w 7871045"/>
              <a:gd name="connsiteY45" fmla="*/ 857274 h 4633913"/>
              <a:gd name="connsiteX46" fmla="*/ 0 w 7871045"/>
              <a:gd name="connsiteY46" fmla="*/ 0 h 46339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7871045" h="4633913" fill="none" extrusionOk="0">
                <a:moveTo>
                  <a:pt x="0" y="0"/>
                </a:moveTo>
                <a:cubicBezTo>
                  <a:pt x="123653" y="-29867"/>
                  <a:pt x="167895" y="33143"/>
                  <a:pt x="326086" y="0"/>
                </a:cubicBezTo>
                <a:cubicBezTo>
                  <a:pt x="484277" y="-33143"/>
                  <a:pt x="725792" y="5347"/>
                  <a:pt x="967014" y="0"/>
                </a:cubicBezTo>
                <a:cubicBezTo>
                  <a:pt x="1208236" y="-5347"/>
                  <a:pt x="1376637" y="11771"/>
                  <a:pt x="1529232" y="0"/>
                </a:cubicBezTo>
                <a:cubicBezTo>
                  <a:pt x="1681827" y="-11771"/>
                  <a:pt x="1784147" y="2156"/>
                  <a:pt x="1934028" y="0"/>
                </a:cubicBezTo>
                <a:cubicBezTo>
                  <a:pt x="2083909" y="-2156"/>
                  <a:pt x="2156837" y="16168"/>
                  <a:pt x="2338825" y="0"/>
                </a:cubicBezTo>
                <a:cubicBezTo>
                  <a:pt x="2520813" y="-16168"/>
                  <a:pt x="2551084" y="46601"/>
                  <a:pt x="2743621" y="0"/>
                </a:cubicBezTo>
                <a:cubicBezTo>
                  <a:pt x="2936158" y="-46601"/>
                  <a:pt x="3158589" y="18712"/>
                  <a:pt x="3305839" y="0"/>
                </a:cubicBezTo>
                <a:cubicBezTo>
                  <a:pt x="3453089" y="-18712"/>
                  <a:pt x="3499311" y="34383"/>
                  <a:pt x="3631925" y="0"/>
                </a:cubicBezTo>
                <a:cubicBezTo>
                  <a:pt x="3764539" y="-34383"/>
                  <a:pt x="3995429" y="6235"/>
                  <a:pt x="4194143" y="0"/>
                </a:cubicBezTo>
                <a:cubicBezTo>
                  <a:pt x="4392857" y="-6235"/>
                  <a:pt x="4451430" y="19096"/>
                  <a:pt x="4677650" y="0"/>
                </a:cubicBezTo>
                <a:cubicBezTo>
                  <a:pt x="4903870" y="-19096"/>
                  <a:pt x="4869936" y="25392"/>
                  <a:pt x="5003736" y="0"/>
                </a:cubicBezTo>
                <a:cubicBezTo>
                  <a:pt x="5137536" y="-25392"/>
                  <a:pt x="5310949" y="47993"/>
                  <a:pt x="5487243" y="0"/>
                </a:cubicBezTo>
                <a:cubicBezTo>
                  <a:pt x="5663537" y="-47993"/>
                  <a:pt x="6041632" y="35838"/>
                  <a:pt x="6206881" y="0"/>
                </a:cubicBezTo>
                <a:cubicBezTo>
                  <a:pt x="6372130" y="-35838"/>
                  <a:pt x="6520001" y="43174"/>
                  <a:pt x="6690388" y="0"/>
                </a:cubicBezTo>
                <a:cubicBezTo>
                  <a:pt x="6860775" y="-43174"/>
                  <a:pt x="7173404" y="60206"/>
                  <a:pt x="7331316" y="0"/>
                </a:cubicBezTo>
                <a:cubicBezTo>
                  <a:pt x="7489228" y="-60206"/>
                  <a:pt x="7605599" y="2126"/>
                  <a:pt x="7871045" y="0"/>
                </a:cubicBezTo>
                <a:cubicBezTo>
                  <a:pt x="7922751" y="237648"/>
                  <a:pt x="7811727" y="437669"/>
                  <a:pt x="7871045" y="579239"/>
                </a:cubicBezTo>
                <a:cubicBezTo>
                  <a:pt x="7930363" y="720809"/>
                  <a:pt x="7864529" y="839525"/>
                  <a:pt x="7871045" y="1019461"/>
                </a:cubicBezTo>
                <a:cubicBezTo>
                  <a:pt x="7877561" y="1199397"/>
                  <a:pt x="7802656" y="1314308"/>
                  <a:pt x="7871045" y="1598700"/>
                </a:cubicBezTo>
                <a:cubicBezTo>
                  <a:pt x="7939434" y="1883092"/>
                  <a:pt x="7803071" y="1976685"/>
                  <a:pt x="7871045" y="2270617"/>
                </a:cubicBezTo>
                <a:cubicBezTo>
                  <a:pt x="7939019" y="2564549"/>
                  <a:pt x="7824967" y="2645283"/>
                  <a:pt x="7871045" y="2803517"/>
                </a:cubicBezTo>
                <a:cubicBezTo>
                  <a:pt x="7917123" y="2961751"/>
                  <a:pt x="7862982" y="3265802"/>
                  <a:pt x="7871045" y="3429096"/>
                </a:cubicBezTo>
                <a:cubicBezTo>
                  <a:pt x="7879108" y="3592390"/>
                  <a:pt x="7865464" y="3721294"/>
                  <a:pt x="7871045" y="4008335"/>
                </a:cubicBezTo>
                <a:cubicBezTo>
                  <a:pt x="7876626" y="4295376"/>
                  <a:pt x="7813436" y="4481985"/>
                  <a:pt x="7871045" y="4633913"/>
                </a:cubicBezTo>
                <a:cubicBezTo>
                  <a:pt x="7681819" y="4646780"/>
                  <a:pt x="7588033" y="4619750"/>
                  <a:pt x="7387538" y="4633913"/>
                </a:cubicBezTo>
                <a:cubicBezTo>
                  <a:pt x="7187043" y="4648076"/>
                  <a:pt x="7102993" y="4593881"/>
                  <a:pt x="6982741" y="4633913"/>
                </a:cubicBezTo>
                <a:cubicBezTo>
                  <a:pt x="6862489" y="4673945"/>
                  <a:pt x="6737872" y="4600876"/>
                  <a:pt x="6656655" y="4633913"/>
                </a:cubicBezTo>
                <a:cubicBezTo>
                  <a:pt x="6575438" y="4666950"/>
                  <a:pt x="6259868" y="4595914"/>
                  <a:pt x="5937017" y="4633913"/>
                </a:cubicBezTo>
                <a:cubicBezTo>
                  <a:pt x="5614166" y="4671912"/>
                  <a:pt x="5726845" y="4606390"/>
                  <a:pt x="5532220" y="4633913"/>
                </a:cubicBezTo>
                <a:cubicBezTo>
                  <a:pt x="5337595" y="4661436"/>
                  <a:pt x="5046855" y="4597508"/>
                  <a:pt x="4812582" y="4633913"/>
                </a:cubicBezTo>
                <a:cubicBezTo>
                  <a:pt x="4578309" y="4670318"/>
                  <a:pt x="4533679" y="4591819"/>
                  <a:pt x="4407785" y="4633913"/>
                </a:cubicBezTo>
                <a:cubicBezTo>
                  <a:pt x="4281891" y="4676007"/>
                  <a:pt x="3836342" y="4572524"/>
                  <a:pt x="3688147" y="4633913"/>
                </a:cubicBezTo>
                <a:cubicBezTo>
                  <a:pt x="3539952" y="4695302"/>
                  <a:pt x="3440761" y="4633059"/>
                  <a:pt x="3204640" y="4633913"/>
                </a:cubicBezTo>
                <a:cubicBezTo>
                  <a:pt x="2968519" y="4634767"/>
                  <a:pt x="2762886" y="4602952"/>
                  <a:pt x="2642422" y="4633913"/>
                </a:cubicBezTo>
                <a:cubicBezTo>
                  <a:pt x="2521958" y="4664874"/>
                  <a:pt x="2148288" y="4561971"/>
                  <a:pt x="1922784" y="4633913"/>
                </a:cubicBezTo>
                <a:cubicBezTo>
                  <a:pt x="1697280" y="4705855"/>
                  <a:pt x="1611673" y="4618511"/>
                  <a:pt x="1517987" y="4633913"/>
                </a:cubicBezTo>
                <a:cubicBezTo>
                  <a:pt x="1424301" y="4649315"/>
                  <a:pt x="1214937" y="4567956"/>
                  <a:pt x="955770" y="4633913"/>
                </a:cubicBezTo>
                <a:cubicBezTo>
                  <a:pt x="696603" y="4699870"/>
                  <a:pt x="339907" y="4528180"/>
                  <a:pt x="0" y="4633913"/>
                </a:cubicBezTo>
                <a:cubicBezTo>
                  <a:pt x="-41043" y="4398829"/>
                  <a:pt x="74680" y="4187407"/>
                  <a:pt x="0" y="4008335"/>
                </a:cubicBezTo>
                <a:cubicBezTo>
                  <a:pt x="-74680" y="3829263"/>
                  <a:pt x="41774" y="3635246"/>
                  <a:pt x="0" y="3382756"/>
                </a:cubicBezTo>
                <a:cubicBezTo>
                  <a:pt x="-41774" y="3130266"/>
                  <a:pt x="10115" y="3055061"/>
                  <a:pt x="0" y="2896196"/>
                </a:cubicBezTo>
                <a:cubicBezTo>
                  <a:pt x="-10115" y="2737331"/>
                  <a:pt x="4233" y="2592575"/>
                  <a:pt x="0" y="2455974"/>
                </a:cubicBezTo>
                <a:cubicBezTo>
                  <a:pt x="-4233" y="2319373"/>
                  <a:pt x="55775" y="2086252"/>
                  <a:pt x="0" y="1969413"/>
                </a:cubicBezTo>
                <a:cubicBezTo>
                  <a:pt x="-55775" y="1852574"/>
                  <a:pt x="9972" y="1686394"/>
                  <a:pt x="0" y="1482852"/>
                </a:cubicBezTo>
                <a:cubicBezTo>
                  <a:pt x="-9972" y="1279310"/>
                  <a:pt x="61537" y="1085443"/>
                  <a:pt x="0" y="857274"/>
                </a:cubicBezTo>
                <a:cubicBezTo>
                  <a:pt x="-61537" y="629105"/>
                  <a:pt x="94836" y="309853"/>
                  <a:pt x="0" y="0"/>
                </a:cubicBezTo>
                <a:close/>
              </a:path>
              <a:path w="7871045" h="4633913" stroke="0" extrusionOk="0">
                <a:moveTo>
                  <a:pt x="0" y="0"/>
                </a:moveTo>
                <a:cubicBezTo>
                  <a:pt x="168133" y="-40368"/>
                  <a:pt x="262359" y="33426"/>
                  <a:pt x="404797" y="0"/>
                </a:cubicBezTo>
                <a:cubicBezTo>
                  <a:pt x="547235" y="-33426"/>
                  <a:pt x="845106" y="2802"/>
                  <a:pt x="967014" y="0"/>
                </a:cubicBezTo>
                <a:cubicBezTo>
                  <a:pt x="1088922" y="-2802"/>
                  <a:pt x="1216336" y="11577"/>
                  <a:pt x="1371811" y="0"/>
                </a:cubicBezTo>
                <a:cubicBezTo>
                  <a:pt x="1527286" y="-11577"/>
                  <a:pt x="1548524" y="27418"/>
                  <a:pt x="1697897" y="0"/>
                </a:cubicBezTo>
                <a:cubicBezTo>
                  <a:pt x="1847270" y="-27418"/>
                  <a:pt x="2096908" y="11187"/>
                  <a:pt x="2260114" y="0"/>
                </a:cubicBezTo>
                <a:cubicBezTo>
                  <a:pt x="2423320" y="-11187"/>
                  <a:pt x="2706890" y="33476"/>
                  <a:pt x="2822332" y="0"/>
                </a:cubicBezTo>
                <a:cubicBezTo>
                  <a:pt x="2937774" y="-33476"/>
                  <a:pt x="3305803" y="73300"/>
                  <a:pt x="3463260" y="0"/>
                </a:cubicBezTo>
                <a:cubicBezTo>
                  <a:pt x="3620717" y="-73300"/>
                  <a:pt x="3705838" y="9361"/>
                  <a:pt x="3868056" y="0"/>
                </a:cubicBezTo>
                <a:cubicBezTo>
                  <a:pt x="4030274" y="-9361"/>
                  <a:pt x="4283313" y="68290"/>
                  <a:pt x="4587695" y="0"/>
                </a:cubicBezTo>
                <a:cubicBezTo>
                  <a:pt x="4892077" y="-68290"/>
                  <a:pt x="4875405" y="23182"/>
                  <a:pt x="5149912" y="0"/>
                </a:cubicBezTo>
                <a:cubicBezTo>
                  <a:pt x="5424419" y="-23182"/>
                  <a:pt x="5514800" y="32378"/>
                  <a:pt x="5869551" y="0"/>
                </a:cubicBezTo>
                <a:cubicBezTo>
                  <a:pt x="6224302" y="-32378"/>
                  <a:pt x="6098629" y="14484"/>
                  <a:pt x="6195637" y="0"/>
                </a:cubicBezTo>
                <a:cubicBezTo>
                  <a:pt x="6292645" y="-14484"/>
                  <a:pt x="6577535" y="52880"/>
                  <a:pt x="6915275" y="0"/>
                </a:cubicBezTo>
                <a:cubicBezTo>
                  <a:pt x="7253015" y="-52880"/>
                  <a:pt x="7590844" y="27000"/>
                  <a:pt x="7871045" y="0"/>
                </a:cubicBezTo>
                <a:cubicBezTo>
                  <a:pt x="7920923" y="182534"/>
                  <a:pt x="7859642" y="378682"/>
                  <a:pt x="7871045" y="486561"/>
                </a:cubicBezTo>
                <a:cubicBezTo>
                  <a:pt x="7882448" y="594440"/>
                  <a:pt x="7862160" y="850552"/>
                  <a:pt x="7871045" y="1019461"/>
                </a:cubicBezTo>
                <a:cubicBezTo>
                  <a:pt x="7879930" y="1188370"/>
                  <a:pt x="7859895" y="1293348"/>
                  <a:pt x="7871045" y="1506022"/>
                </a:cubicBezTo>
                <a:cubicBezTo>
                  <a:pt x="7882195" y="1718696"/>
                  <a:pt x="7825466" y="1889121"/>
                  <a:pt x="7871045" y="1992583"/>
                </a:cubicBezTo>
                <a:cubicBezTo>
                  <a:pt x="7916624" y="2096045"/>
                  <a:pt x="7854312" y="2352177"/>
                  <a:pt x="7871045" y="2664500"/>
                </a:cubicBezTo>
                <a:cubicBezTo>
                  <a:pt x="7887778" y="2976823"/>
                  <a:pt x="7855759" y="3069626"/>
                  <a:pt x="7871045" y="3336417"/>
                </a:cubicBezTo>
                <a:cubicBezTo>
                  <a:pt x="7886331" y="3603208"/>
                  <a:pt x="7865757" y="3670571"/>
                  <a:pt x="7871045" y="3776639"/>
                </a:cubicBezTo>
                <a:cubicBezTo>
                  <a:pt x="7876333" y="3882707"/>
                  <a:pt x="7789473" y="4276739"/>
                  <a:pt x="7871045" y="4633913"/>
                </a:cubicBezTo>
                <a:cubicBezTo>
                  <a:pt x="7745780" y="4663000"/>
                  <a:pt x="7508010" y="4595397"/>
                  <a:pt x="7308828" y="4633913"/>
                </a:cubicBezTo>
                <a:cubicBezTo>
                  <a:pt x="7109646" y="4672429"/>
                  <a:pt x="7066782" y="4633281"/>
                  <a:pt x="6904031" y="4633913"/>
                </a:cubicBezTo>
                <a:cubicBezTo>
                  <a:pt x="6741280" y="4634545"/>
                  <a:pt x="6574316" y="4628433"/>
                  <a:pt x="6263103" y="4633913"/>
                </a:cubicBezTo>
                <a:cubicBezTo>
                  <a:pt x="5951890" y="4639393"/>
                  <a:pt x="5998862" y="4611927"/>
                  <a:pt x="5779596" y="4633913"/>
                </a:cubicBezTo>
                <a:cubicBezTo>
                  <a:pt x="5560330" y="4655899"/>
                  <a:pt x="5550819" y="4624485"/>
                  <a:pt x="5374799" y="4633913"/>
                </a:cubicBezTo>
                <a:cubicBezTo>
                  <a:pt x="5198779" y="4643341"/>
                  <a:pt x="5090737" y="4585332"/>
                  <a:pt x="4812582" y="4633913"/>
                </a:cubicBezTo>
                <a:cubicBezTo>
                  <a:pt x="4534427" y="4682494"/>
                  <a:pt x="4440491" y="4600210"/>
                  <a:pt x="4171654" y="4633913"/>
                </a:cubicBezTo>
                <a:cubicBezTo>
                  <a:pt x="3902817" y="4667616"/>
                  <a:pt x="3914405" y="4628558"/>
                  <a:pt x="3688147" y="4633913"/>
                </a:cubicBezTo>
                <a:cubicBezTo>
                  <a:pt x="3461889" y="4639268"/>
                  <a:pt x="3439928" y="4633069"/>
                  <a:pt x="3204640" y="4633913"/>
                </a:cubicBezTo>
                <a:cubicBezTo>
                  <a:pt x="2969352" y="4634757"/>
                  <a:pt x="2962033" y="4594792"/>
                  <a:pt x="2721133" y="4633913"/>
                </a:cubicBezTo>
                <a:cubicBezTo>
                  <a:pt x="2480233" y="4673034"/>
                  <a:pt x="2479073" y="4589562"/>
                  <a:pt x="2316336" y="4633913"/>
                </a:cubicBezTo>
                <a:cubicBezTo>
                  <a:pt x="2153599" y="4678264"/>
                  <a:pt x="1891859" y="4616501"/>
                  <a:pt x="1596698" y="4633913"/>
                </a:cubicBezTo>
                <a:cubicBezTo>
                  <a:pt x="1301537" y="4651325"/>
                  <a:pt x="1313915" y="4612924"/>
                  <a:pt x="1034480" y="4633913"/>
                </a:cubicBezTo>
                <a:cubicBezTo>
                  <a:pt x="755045" y="4654902"/>
                  <a:pt x="863786" y="4604953"/>
                  <a:pt x="708394" y="4633913"/>
                </a:cubicBezTo>
                <a:cubicBezTo>
                  <a:pt x="553002" y="4662873"/>
                  <a:pt x="217387" y="4549357"/>
                  <a:pt x="0" y="4633913"/>
                </a:cubicBezTo>
                <a:cubicBezTo>
                  <a:pt x="-36205" y="4367635"/>
                  <a:pt x="64089" y="4163486"/>
                  <a:pt x="0" y="4008335"/>
                </a:cubicBezTo>
                <a:cubicBezTo>
                  <a:pt x="-64089" y="3853184"/>
                  <a:pt x="53066" y="3690924"/>
                  <a:pt x="0" y="3382756"/>
                </a:cubicBezTo>
                <a:cubicBezTo>
                  <a:pt x="-53066" y="3074588"/>
                  <a:pt x="45952" y="2938968"/>
                  <a:pt x="0" y="2757178"/>
                </a:cubicBezTo>
                <a:cubicBezTo>
                  <a:pt x="-45952" y="2575388"/>
                  <a:pt x="51652" y="2426882"/>
                  <a:pt x="0" y="2177939"/>
                </a:cubicBezTo>
                <a:cubicBezTo>
                  <a:pt x="-51652" y="1928996"/>
                  <a:pt x="3670" y="1797154"/>
                  <a:pt x="0" y="1645039"/>
                </a:cubicBezTo>
                <a:cubicBezTo>
                  <a:pt x="-3670" y="1492924"/>
                  <a:pt x="55822" y="1165009"/>
                  <a:pt x="0" y="973122"/>
                </a:cubicBezTo>
                <a:cubicBezTo>
                  <a:pt x="-55822" y="781235"/>
                  <a:pt x="53196" y="334798"/>
                  <a:pt x="0" y="0"/>
                </a:cubicBezTo>
                <a:close/>
              </a:path>
            </a:pathLst>
          </a:custGeom>
          <a:solidFill>
            <a:schemeClr val="bg1">
              <a:lumMod val="95000"/>
            </a:schemeClr>
          </a:solidFill>
          <a:ln w="57150">
            <a:solidFill>
              <a:schemeClr val="tx1"/>
            </a:solidFill>
            <a:extLst>
              <a:ext uri="{C807C97D-BFC1-408E-A445-0C87EB9F89A2}">
                <ask:lineSketchStyleProps xmlns:ask="http://schemas.microsoft.com/office/drawing/2018/sketchyshapes" sd="3223621313">
                  <a:prstGeom prst="rect">
                    <a:avLst/>
                  </a:prstGeom>
                  <ask:type>
                    <ask:lineSketchScribble/>
                  </ask:type>
                </ask:lineSketchStyleProps>
              </a:ext>
            </a:extLst>
          </a:ln>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1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2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150000"/>
              </a:lnSpc>
              <a:spcBef>
                <a:spcPts val="0"/>
              </a:spcBef>
              <a:spcAft>
                <a:spcPts val="0"/>
              </a:spcAft>
              <a:buClrTx/>
              <a:buSzTx/>
              <a:buFont typeface="Arial" panose="020B0604020202020204" pitchFamily="34" charset="0"/>
              <a:buNone/>
              <a:tabLst/>
              <a:defRPr/>
            </a:pPr>
            <a:r>
              <a:rPr lang="zh-TW" altLang="en-US" sz="2400" b="1" dirty="0">
                <a:solidFill>
                  <a:srgbClr val="FDB03F">
                    <a:lumMod val="75000"/>
                  </a:srgbClr>
                </a:solidFill>
                <a:latin typeface="微軟正黑體" panose="020B0604030504040204" pitchFamily="34" charset="-120"/>
                <a:ea typeface="微軟正黑體" panose="020B0604030504040204" pitchFamily="34" charset="-120"/>
              </a:rPr>
              <a:t>請檢附以下文件，送至研發處：</a:t>
            </a:r>
            <a:endParaRPr kumimoji="0" lang="zh-TW" altLang="en-US" sz="2400" b="1" i="0" u="none" strike="noStrike" kern="1200" cap="none" spc="0" normalizeH="0" baseline="0" noProof="0" dirty="0">
              <a:ln>
                <a:noFill/>
              </a:ln>
              <a:solidFill>
                <a:srgbClr val="FDB03F">
                  <a:lumMod val="75000"/>
                </a:srgbClr>
              </a:solidFill>
              <a:effectLst/>
              <a:uLnTx/>
              <a:uFillTx/>
              <a:latin typeface="微軟正黑體" panose="020B0604030504040204" pitchFamily="34" charset="-120"/>
              <a:ea typeface="微軟正黑體" panose="020B0604030504040204" pitchFamily="34" charset="-120"/>
              <a:cs typeface="+mn-cs"/>
            </a:endParaRPr>
          </a:p>
          <a:p>
            <a:pPr marL="914400" lvl="1" indent="-457200">
              <a:buFont typeface="+mj-lt"/>
              <a:buAutoNum type="arabicPeriod"/>
            </a:pPr>
            <a:r>
              <a:rPr lang="zh-TW" altLang="en-US" sz="2400" dirty="0">
                <a:latin typeface="微軟正黑體" panose="020B0604030504040204" pitchFamily="34" charset="-120"/>
                <a:ea typeface="微軟正黑體" panose="020B0604030504040204" pitchFamily="34" charset="-120"/>
              </a:rPr>
              <a:t>憑證黏存單*</a:t>
            </a:r>
          </a:p>
          <a:p>
            <a:pPr marL="914400" lvl="1" indent="-457200">
              <a:buFont typeface="+mj-lt"/>
              <a:buAutoNum type="arabicPeriod"/>
            </a:pPr>
            <a:r>
              <a:rPr lang="zh-TW" altLang="en-US" sz="2400" dirty="0">
                <a:latin typeface="微軟正黑體" panose="020B0604030504040204" pitchFamily="34" charset="-120"/>
                <a:ea typeface="微軟正黑體" panose="020B0604030504040204" pitchFamily="34" charset="-120"/>
              </a:rPr>
              <a:t>憑證黏存單</a:t>
            </a:r>
            <a:r>
              <a:rPr lang="en-US" altLang="zh-TW" sz="2400" dirty="0">
                <a:latin typeface="微軟正黑體" panose="020B0604030504040204" pitchFamily="34" charset="-120"/>
                <a:ea typeface="微軟正黑體" panose="020B0604030504040204" pitchFamily="34" charset="-120"/>
              </a:rPr>
              <a:t>(</a:t>
            </a:r>
            <a:r>
              <a:rPr lang="zh-TW" altLang="en-US" sz="2400" dirty="0">
                <a:latin typeface="微軟正黑體" panose="020B0604030504040204" pitchFamily="34" charset="-120"/>
                <a:ea typeface="微軟正黑體" panose="020B0604030504040204" pitchFamily="34" charset="-120"/>
              </a:rPr>
              <a:t>明細</a:t>
            </a:r>
            <a:r>
              <a:rPr lang="en-US" altLang="zh-TW" sz="2400" dirty="0">
                <a:latin typeface="微軟正黑體" panose="020B0604030504040204" pitchFamily="34" charset="-120"/>
                <a:ea typeface="微軟正黑體" panose="020B0604030504040204" pitchFamily="34" charset="-120"/>
              </a:rPr>
              <a:t>)</a:t>
            </a:r>
          </a:p>
          <a:p>
            <a:pPr marL="914400" lvl="1" indent="-457200">
              <a:buFont typeface="+mj-lt"/>
              <a:buAutoNum type="arabicPeriod"/>
            </a:pPr>
            <a:r>
              <a:rPr lang="zh-TW" altLang="en-US" sz="2400" dirty="0">
                <a:latin typeface="微軟正黑體" panose="020B0604030504040204" pitchFamily="34" charset="-120"/>
                <a:ea typeface="微軟正黑體" panose="020B0604030504040204" pitchFamily="34" charset="-120"/>
              </a:rPr>
              <a:t>領款收據*</a:t>
            </a:r>
          </a:p>
          <a:p>
            <a:pPr marL="914400" lvl="1" indent="-457200">
              <a:buFont typeface="+mj-lt"/>
              <a:buAutoNum type="arabicPeriod"/>
            </a:pPr>
            <a:r>
              <a:rPr lang="zh-TW" altLang="en-US" sz="2400" dirty="0">
                <a:latin typeface="微軟正黑體" panose="020B0604030504040204" pitchFamily="34" charset="-120"/>
                <a:ea typeface="微軟正黑體" panose="020B0604030504040204" pitchFamily="34" charset="-120"/>
              </a:rPr>
              <a:t>匯款清冊</a:t>
            </a:r>
          </a:p>
          <a:p>
            <a:pPr marL="914400" lvl="1" indent="-457200">
              <a:buFont typeface="+mj-lt"/>
              <a:buAutoNum type="arabicPeriod"/>
            </a:pPr>
            <a:r>
              <a:rPr lang="zh-TW" altLang="en-US" sz="2400" dirty="0">
                <a:latin typeface="微軟正黑體" panose="020B0604030504040204" pitchFamily="34" charset="-120"/>
                <a:ea typeface="微軟正黑體" panose="020B0604030504040204" pitchFamily="34" charset="-120"/>
              </a:rPr>
              <a:t>所得清冊*</a:t>
            </a:r>
          </a:p>
          <a:p>
            <a:pPr marL="914400" lvl="1" indent="-457200">
              <a:buFont typeface="+mj-lt"/>
              <a:buAutoNum type="arabicPeriod"/>
            </a:pPr>
            <a:r>
              <a:rPr lang="zh-TW" altLang="en-US" sz="2400" dirty="0">
                <a:latin typeface="微軟正黑體" panose="020B0604030504040204" pitchFamily="34" charset="-120"/>
                <a:ea typeface="微軟正黑體" panose="020B0604030504040204" pitchFamily="34" charset="-120"/>
              </a:rPr>
              <a:t>樣張</a:t>
            </a:r>
          </a:p>
          <a:p>
            <a:pPr marL="457200" lvl="1" indent="0">
              <a:buNone/>
            </a:pPr>
            <a:endParaRPr lang="en-US" altLang="zh-TW" sz="2400" dirty="0">
              <a:latin typeface="微軟正黑體" panose="020B0604030504040204" pitchFamily="34" charset="-120"/>
              <a:ea typeface="微軟正黑體" panose="020B0604030504040204" pitchFamily="34" charset="-120"/>
            </a:endParaRPr>
          </a:p>
          <a:p>
            <a:pPr marL="1224000" marR="0" lvl="0" indent="-1800000" algn="l" defTabSz="914400" rtl="0" eaLnBrk="1" fontAlgn="auto" latinLnBrk="0" hangingPunct="1">
              <a:lnSpc>
                <a:spcPct val="100000"/>
              </a:lnSpc>
              <a:spcBef>
                <a:spcPts val="0"/>
              </a:spcBef>
              <a:spcAft>
                <a:spcPts val="0"/>
              </a:spcAft>
              <a:buClrTx/>
              <a:buSzTx/>
              <a:buFontTx/>
              <a:buNone/>
              <a:tabLst/>
              <a:defRPr/>
            </a:pPr>
            <a:r>
              <a:rPr kumimoji="0" lang="en-US" altLang="zh-TW" sz="1800" b="1" i="0" u="none" strike="noStrike" kern="1200" cap="none" spc="0" normalizeH="0" baseline="0" noProof="0" dirty="0">
                <a:ln>
                  <a:noFill/>
                </a:ln>
                <a:solidFill>
                  <a:srgbClr val="2F2F2F"/>
                </a:solidFill>
                <a:effectLst/>
                <a:uLnTx/>
                <a:uFillTx/>
                <a:latin typeface="Arial"/>
                <a:ea typeface="微软雅黑"/>
                <a:cs typeface="+mn-cs"/>
              </a:rPr>
              <a:t>※</a:t>
            </a:r>
            <a:r>
              <a:rPr kumimoji="0" lang="zh-TW" altLang="en-US" sz="1800" b="1" i="0" u="none" strike="noStrike" kern="1200" cap="none" spc="0" normalizeH="0" baseline="0" noProof="0" dirty="0">
                <a:ln>
                  <a:noFill/>
                </a:ln>
                <a:solidFill>
                  <a:srgbClr val="2F2F2F"/>
                </a:solidFill>
                <a:effectLst/>
                <a:uLnTx/>
                <a:uFillTx/>
                <a:latin typeface="Arial"/>
                <a:ea typeface="微软雅黑"/>
                <a:cs typeface="+mn-cs"/>
              </a:rPr>
              <a:t>注意事項</a:t>
            </a:r>
            <a:endParaRPr kumimoji="0" lang="en-US" altLang="zh-TW" sz="1800" b="1" i="0" u="none" strike="noStrike" kern="1200" cap="none" spc="0" normalizeH="0" baseline="0" noProof="0" dirty="0">
              <a:ln>
                <a:noFill/>
              </a:ln>
              <a:solidFill>
                <a:srgbClr val="2F2F2F"/>
              </a:solidFill>
              <a:effectLst/>
              <a:uLnTx/>
              <a:uFillTx/>
              <a:latin typeface="Arial"/>
              <a:ea typeface="微软雅黑"/>
              <a:cs typeface="+mn-cs"/>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zh-TW" altLang="en-US" sz="1800" b="0" i="0" u="none" strike="noStrike" kern="1200" cap="none" spc="0" normalizeH="0" baseline="0" noProof="0" dirty="0">
                <a:ln>
                  <a:noFill/>
                </a:ln>
                <a:solidFill>
                  <a:srgbClr val="2F2F2F"/>
                </a:solidFill>
                <a:effectLst/>
                <a:uLnTx/>
                <a:uFillTx/>
                <a:latin typeface="Arial"/>
                <a:ea typeface="微软雅黑"/>
                <a:cs typeface="+mn-cs"/>
              </a:rPr>
              <a:t>支給標準請看財務處「淡江大學各項經費支給標準表」。</a:t>
            </a:r>
            <a:endParaRPr lang="en-US" altLang="zh-TW" sz="2400" dirty="0">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1142853659"/>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54BBEA6C-3079-3A63-AB42-E0C0648B49CC}"/>
              </a:ext>
            </a:extLst>
          </p:cNvPr>
          <p:cNvSpPr>
            <a:spLocks noGrp="1"/>
          </p:cNvSpPr>
          <p:nvPr>
            <p:ph type="title"/>
          </p:nvPr>
        </p:nvSpPr>
        <p:spPr/>
        <p:txBody>
          <a:bodyPr/>
          <a:lstStyle/>
          <a:p>
            <a:r>
              <a:rPr lang="zh-TW" altLang="en-US" dirty="0"/>
              <a:t>其他人事費核銷所需文件</a:t>
            </a:r>
          </a:p>
        </p:txBody>
      </p:sp>
      <p:sp>
        <p:nvSpPr>
          <p:cNvPr id="3" name="投影片編號版面配置區 2">
            <a:extLst>
              <a:ext uri="{FF2B5EF4-FFF2-40B4-BE49-F238E27FC236}">
                <a16:creationId xmlns:a16="http://schemas.microsoft.com/office/drawing/2014/main" id="{39309574-70FF-0975-D1E1-F61FADAE158E}"/>
              </a:ext>
            </a:extLst>
          </p:cNvPr>
          <p:cNvSpPr>
            <a:spLocks noGrp="1"/>
          </p:cNvSpPr>
          <p:nvPr>
            <p:ph type="sldNum" sz="quarter" idx="12"/>
          </p:nvPr>
        </p:nvSpPr>
        <p:spPr/>
        <p:txBody>
          <a:bodyPr/>
          <a:lstStyle/>
          <a:p>
            <a:fld id="{7F65B630-C7FF-41C0-9923-C5E5E29EED81}" type="slidenum">
              <a:rPr lang="zh-CN" altLang="en-US" smtClean="0"/>
              <a:t>27</a:t>
            </a:fld>
            <a:endParaRPr lang="zh-CN" altLang="en-US"/>
          </a:p>
        </p:txBody>
      </p:sp>
      <p:sp>
        <p:nvSpPr>
          <p:cNvPr id="5" name="Text Placeholder 1">
            <a:hlinkClick r:id="rId2" action="ppaction://hlinksldjump"/>
            <a:extLst>
              <a:ext uri="{FF2B5EF4-FFF2-40B4-BE49-F238E27FC236}">
                <a16:creationId xmlns:a16="http://schemas.microsoft.com/office/drawing/2014/main" id="{F860A0F1-6D08-3425-BCAF-81D77E310A96}"/>
              </a:ext>
            </a:extLst>
          </p:cNvPr>
          <p:cNvSpPr txBox="1">
            <a:spLocks/>
          </p:cNvSpPr>
          <p:nvPr/>
        </p:nvSpPr>
        <p:spPr>
          <a:xfrm>
            <a:off x="660400" y="1500188"/>
            <a:ext cx="2836562" cy="798512"/>
          </a:xfrm>
          <a:prstGeom prst="roundRect">
            <a:avLst/>
          </a:prstGeom>
          <a:solidFill>
            <a:schemeClr val="accent6">
              <a:lumMod val="20000"/>
              <a:lumOff val="80000"/>
            </a:schemeClr>
          </a:solidFill>
          <a:ln>
            <a:solidFill>
              <a:schemeClr val="accent6">
                <a:lumMod val="20000"/>
                <a:lumOff val="80000"/>
              </a:schemeClr>
            </a:solidFill>
          </a:ln>
          <a:effectLst>
            <a:outerShdw blurRad="50800" dist="38100" dir="8100000" algn="tr" rotWithShape="0">
              <a:prstClr val="black">
                <a:alpha val="40000"/>
              </a:prstClr>
            </a:outerShdw>
          </a:effectLst>
        </p:spPr>
        <p:txBody>
          <a:bodyPr>
            <a:noAutofit/>
          </a:bodyPr>
          <a:lstStyle>
            <a:defPPr>
              <a:defRPr lang="zh-CN"/>
            </a:defPPr>
            <a:lvl1pPr indent="0" algn="r">
              <a:lnSpc>
                <a:spcPct val="90000"/>
              </a:lnSpc>
              <a:spcBef>
                <a:spcPts val="1000"/>
              </a:spcBef>
              <a:buFont typeface="Arial" panose="020B0604020202020204" pitchFamily="34" charset="0"/>
              <a:buNone/>
              <a:defRPr kumimoji="1" sz="2400" b="1">
                <a:solidFill>
                  <a:schemeClr val="accent6">
                    <a:lumMod val="75000"/>
                  </a:schemeClr>
                </a:solidFill>
                <a:cs typeface="+mn-ea"/>
              </a:defRPr>
            </a:lvl1pPr>
            <a:lvl2pPr marL="685800" indent="-228600">
              <a:lnSpc>
                <a:spcPct val="90000"/>
              </a:lnSpc>
              <a:spcBef>
                <a:spcPts val="500"/>
              </a:spcBef>
              <a:buFont typeface="Arial" panose="020B0604020202020204" pitchFamily="34" charset="0"/>
              <a:buChar char="•"/>
              <a:defRPr sz="1600">
                <a:solidFill>
                  <a:schemeClr val="tx1"/>
                </a:solidFill>
              </a:defRPr>
            </a:lvl2pPr>
            <a:lvl3pPr marL="1143000" indent="-228600">
              <a:lnSpc>
                <a:spcPct val="90000"/>
              </a:lnSpc>
              <a:spcBef>
                <a:spcPts val="500"/>
              </a:spcBef>
              <a:buFont typeface="Arial" panose="020B0604020202020204" pitchFamily="34" charset="0"/>
              <a:buChar char="•"/>
              <a:defRPr sz="1400">
                <a:solidFill>
                  <a:schemeClr val="tx1"/>
                </a:solidFill>
              </a:defRPr>
            </a:lvl3pPr>
            <a:lvl4pPr marL="1600200" indent="-228600">
              <a:lnSpc>
                <a:spcPct val="90000"/>
              </a:lnSpc>
              <a:spcBef>
                <a:spcPts val="500"/>
              </a:spcBef>
              <a:buFont typeface="Arial" panose="020B0604020202020204" pitchFamily="34" charset="0"/>
              <a:buChar char="•"/>
              <a:defRPr sz="1200">
                <a:solidFill>
                  <a:schemeClr val="tx1"/>
                </a:solidFill>
              </a:defRPr>
            </a:lvl4pPr>
            <a:lvl5pPr marL="2057400" indent="-228600">
              <a:lnSpc>
                <a:spcPct val="90000"/>
              </a:lnSpc>
              <a:spcBef>
                <a:spcPts val="500"/>
              </a:spcBef>
              <a:buFont typeface="Arial" panose="020B0604020202020204" pitchFamily="34" charset="0"/>
              <a:buChar char="•"/>
              <a:defRPr sz="1200">
                <a:solidFill>
                  <a:schemeClr val="tx1"/>
                </a:solidFill>
              </a:defRPr>
            </a:lvl5pPr>
            <a:lvl6pPr marL="2514600" indent="-228600">
              <a:lnSpc>
                <a:spcPct val="90000"/>
              </a:lnSpc>
              <a:spcBef>
                <a:spcPts val="500"/>
              </a:spcBef>
              <a:buFont typeface="Arial" panose="020B0604020202020204" pitchFamily="34" charset="0"/>
              <a:buChar char="•"/>
              <a:defRPr>
                <a:solidFill>
                  <a:schemeClr val="tx1"/>
                </a:solidFill>
              </a:defRPr>
            </a:lvl6pPr>
            <a:lvl7pPr marL="2971800" indent="-228600">
              <a:lnSpc>
                <a:spcPct val="90000"/>
              </a:lnSpc>
              <a:spcBef>
                <a:spcPts val="500"/>
              </a:spcBef>
              <a:buFont typeface="Arial" panose="020B0604020202020204" pitchFamily="34" charset="0"/>
              <a:buChar char="•"/>
              <a:defRPr>
                <a:solidFill>
                  <a:schemeClr val="tx1"/>
                </a:solidFill>
              </a:defRPr>
            </a:lvl7pPr>
            <a:lvl8pPr marL="3429000" indent="-228600">
              <a:lnSpc>
                <a:spcPct val="90000"/>
              </a:lnSpc>
              <a:spcBef>
                <a:spcPts val="500"/>
              </a:spcBef>
              <a:buFont typeface="Arial" panose="020B0604020202020204" pitchFamily="34" charset="0"/>
              <a:buChar char="•"/>
              <a:defRPr>
                <a:solidFill>
                  <a:schemeClr val="tx1"/>
                </a:solidFill>
              </a:defRPr>
            </a:lvl8pPr>
            <a:lvl9pPr marL="3886200" indent="-228600">
              <a:lnSpc>
                <a:spcPct val="90000"/>
              </a:lnSpc>
              <a:spcBef>
                <a:spcPts val="500"/>
              </a:spcBef>
              <a:buFont typeface="Arial" panose="020B0604020202020204" pitchFamily="34" charset="0"/>
              <a:buChar char="•"/>
              <a:defRPr>
                <a:solidFill>
                  <a:schemeClr val="tx1"/>
                </a:solidFill>
              </a:defRPr>
            </a:lvl9pPr>
          </a:lstStyle>
          <a:p>
            <a:r>
              <a:rPr lang="zh-TW" altLang="en-US" dirty="0">
                <a:sym typeface="+mn-lt"/>
              </a:rPr>
              <a:t>顧問</a:t>
            </a:r>
            <a:r>
              <a:rPr lang="en-US" altLang="zh-TW" dirty="0">
                <a:sym typeface="+mn-lt"/>
              </a:rPr>
              <a:t>/</a:t>
            </a:r>
            <a:r>
              <a:rPr lang="zh-TW" altLang="en-US" dirty="0">
                <a:sym typeface="+mn-lt"/>
              </a:rPr>
              <a:t>出席</a:t>
            </a:r>
            <a:r>
              <a:rPr lang="en-US" altLang="zh-TW" dirty="0">
                <a:sym typeface="+mn-lt"/>
              </a:rPr>
              <a:t>/</a:t>
            </a:r>
            <a:r>
              <a:rPr lang="zh-TW" altLang="en-US" dirty="0">
                <a:sym typeface="+mn-lt"/>
              </a:rPr>
              <a:t>訪談費</a:t>
            </a:r>
          </a:p>
        </p:txBody>
      </p:sp>
      <p:sp>
        <p:nvSpPr>
          <p:cNvPr id="8" name="Text Placeholder 1">
            <a:hlinkClick r:id="rId3" action="ppaction://hlinksldjump"/>
            <a:extLst>
              <a:ext uri="{FF2B5EF4-FFF2-40B4-BE49-F238E27FC236}">
                <a16:creationId xmlns:a16="http://schemas.microsoft.com/office/drawing/2014/main" id="{A3D02A33-8EE0-ACA1-6ABC-97AF08D7C3AD}"/>
              </a:ext>
            </a:extLst>
          </p:cNvPr>
          <p:cNvSpPr txBox="1">
            <a:spLocks/>
          </p:cNvSpPr>
          <p:nvPr/>
        </p:nvSpPr>
        <p:spPr>
          <a:xfrm>
            <a:off x="660400" y="2370932"/>
            <a:ext cx="2836562" cy="798512"/>
          </a:xfrm>
          <a:prstGeom prst="roundRect">
            <a:avLst/>
          </a:prstGeom>
          <a:solidFill>
            <a:schemeClr val="accent6">
              <a:lumMod val="20000"/>
              <a:lumOff val="80000"/>
            </a:schemeClr>
          </a:solidFill>
          <a:ln>
            <a:solidFill>
              <a:schemeClr val="accent6">
                <a:lumMod val="20000"/>
                <a:lumOff val="80000"/>
              </a:schemeClr>
            </a:solidFill>
          </a:ln>
          <a:effectLst>
            <a:outerShdw blurRad="50800" dist="38100" dir="8100000" algn="tr" rotWithShape="0">
              <a:prstClr val="black">
                <a:alpha val="40000"/>
              </a:prstClr>
            </a:outerShdw>
          </a:effectLst>
        </p:spPr>
        <p:txBody>
          <a:bodyPr>
            <a:noAutofit/>
          </a:bodyPr>
          <a:lstStyle>
            <a:defPPr>
              <a:defRPr lang="zh-CN"/>
            </a:defPPr>
            <a:lvl1pPr indent="0" algn="r">
              <a:lnSpc>
                <a:spcPct val="90000"/>
              </a:lnSpc>
              <a:spcBef>
                <a:spcPts val="1000"/>
              </a:spcBef>
              <a:buFont typeface="Arial" panose="020B0604020202020204" pitchFamily="34" charset="0"/>
              <a:buNone/>
              <a:defRPr kumimoji="1" sz="2400" b="1">
                <a:solidFill>
                  <a:schemeClr val="accent6">
                    <a:lumMod val="75000"/>
                  </a:schemeClr>
                </a:solidFill>
                <a:cs typeface="+mn-ea"/>
              </a:defRPr>
            </a:lvl1pPr>
            <a:lvl2pPr marL="685800" indent="-228600">
              <a:lnSpc>
                <a:spcPct val="90000"/>
              </a:lnSpc>
              <a:spcBef>
                <a:spcPts val="500"/>
              </a:spcBef>
              <a:buFont typeface="Arial" panose="020B0604020202020204" pitchFamily="34" charset="0"/>
              <a:buChar char="•"/>
              <a:defRPr sz="1600">
                <a:solidFill>
                  <a:schemeClr val="tx1"/>
                </a:solidFill>
              </a:defRPr>
            </a:lvl2pPr>
            <a:lvl3pPr marL="1143000" indent="-228600">
              <a:lnSpc>
                <a:spcPct val="90000"/>
              </a:lnSpc>
              <a:spcBef>
                <a:spcPts val="500"/>
              </a:spcBef>
              <a:buFont typeface="Arial" panose="020B0604020202020204" pitchFamily="34" charset="0"/>
              <a:buChar char="•"/>
              <a:defRPr sz="1400">
                <a:solidFill>
                  <a:schemeClr val="tx1"/>
                </a:solidFill>
              </a:defRPr>
            </a:lvl3pPr>
            <a:lvl4pPr marL="1600200" indent="-228600">
              <a:lnSpc>
                <a:spcPct val="90000"/>
              </a:lnSpc>
              <a:spcBef>
                <a:spcPts val="500"/>
              </a:spcBef>
              <a:buFont typeface="Arial" panose="020B0604020202020204" pitchFamily="34" charset="0"/>
              <a:buChar char="•"/>
              <a:defRPr sz="1200">
                <a:solidFill>
                  <a:schemeClr val="tx1"/>
                </a:solidFill>
              </a:defRPr>
            </a:lvl4pPr>
            <a:lvl5pPr marL="2057400" indent="-228600">
              <a:lnSpc>
                <a:spcPct val="90000"/>
              </a:lnSpc>
              <a:spcBef>
                <a:spcPts val="500"/>
              </a:spcBef>
              <a:buFont typeface="Arial" panose="020B0604020202020204" pitchFamily="34" charset="0"/>
              <a:buChar char="•"/>
              <a:defRPr sz="1200">
                <a:solidFill>
                  <a:schemeClr val="tx1"/>
                </a:solidFill>
              </a:defRPr>
            </a:lvl5pPr>
            <a:lvl6pPr marL="2514600" indent="-228600">
              <a:lnSpc>
                <a:spcPct val="90000"/>
              </a:lnSpc>
              <a:spcBef>
                <a:spcPts val="500"/>
              </a:spcBef>
              <a:buFont typeface="Arial" panose="020B0604020202020204" pitchFamily="34" charset="0"/>
              <a:buChar char="•"/>
              <a:defRPr>
                <a:solidFill>
                  <a:schemeClr val="tx1"/>
                </a:solidFill>
              </a:defRPr>
            </a:lvl6pPr>
            <a:lvl7pPr marL="2971800" indent="-228600">
              <a:lnSpc>
                <a:spcPct val="90000"/>
              </a:lnSpc>
              <a:spcBef>
                <a:spcPts val="500"/>
              </a:spcBef>
              <a:buFont typeface="Arial" panose="020B0604020202020204" pitchFamily="34" charset="0"/>
              <a:buChar char="•"/>
              <a:defRPr>
                <a:solidFill>
                  <a:schemeClr val="tx1"/>
                </a:solidFill>
              </a:defRPr>
            </a:lvl7pPr>
            <a:lvl8pPr marL="3429000" indent="-228600">
              <a:lnSpc>
                <a:spcPct val="90000"/>
              </a:lnSpc>
              <a:spcBef>
                <a:spcPts val="500"/>
              </a:spcBef>
              <a:buFont typeface="Arial" panose="020B0604020202020204" pitchFamily="34" charset="0"/>
              <a:buChar char="•"/>
              <a:defRPr>
                <a:solidFill>
                  <a:schemeClr val="tx1"/>
                </a:solidFill>
              </a:defRPr>
            </a:lvl8pPr>
            <a:lvl9pPr marL="3886200" indent="-228600">
              <a:lnSpc>
                <a:spcPct val="90000"/>
              </a:lnSpc>
              <a:spcBef>
                <a:spcPts val="500"/>
              </a:spcBef>
              <a:buFont typeface="Arial" panose="020B0604020202020204" pitchFamily="34" charset="0"/>
              <a:buChar char="•"/>
              <a:defRPr>
                <a:solidFill>
                  <a:schemeClr val="tx1"/>
                </a:solidFill>
              </a:defRPr>
            </a:lvl9pPr>
          </a:lstStyle>
          <a:p>
            <a:r>
              <a:rPr lang="zh-TW" altLang="en-US" dirty="0">
                <a:sym typeface="+mn-lt"/>
              </a:rPr>
              <a:t>稿費</a:t>
            </a:r>
          </a:p>
        </p:txBody>
      </p:sp>
      <p:sp>
        <p:nvSpPr>
          <p:cNvPr id="9" name="Text Placeholder 1">
            <a:extLst>
              <a:ext uri="{FF2B5EF4-FFF2-40B4-BE49-F238E27FC236}">
                <a16:creationId xmlns:a16="http://schemas.microsoft.com/office/drawing/2014/main" id="{DE1C2203-53D3-A175-4AA2-E67E3E744194}"/>
              </a:ext>
            </a:extLst>
          </p:cNvPr>
          <p:cNvSpPr txBox="1">
            <a:spLocks/>
          </p:cNvSpPr>
          <p:nvPr/>
        </p:nvSpPr>
        <p:spPr>
          <a:xfrm>
            <a:off x="660400" y="3241676"/>
            <a:ext cx="2836562" cy="798512"/>
          </a:xfrm>
          <a:prstGeom prst="roundRect">
            <a:avLst/>
          </a:prstGeom>
          <a:solidFill>
            <a:schemeClr val="accent3"/>
          </a:solidFill>
          <a:ln>
            <a:solidFill>
              <a:schemeClr val="accent3"/>
            </a:solidFill>
          </a:ln>
          <a:effectLst>
            <a:outerShdw blurRad="50800" dist="38100" dir="8100000" algn="tr" rotWithShape="0">
              <a:prstClr val="black">
                <a:alpha val="40000"/>
              </a:prstClr>
            </a:outerShdw>
          </a:effectLst>
        </p:spPr>
        <p:style>
          <a:lnRef idx="2">
            <a:schemeClr val="accent2"/>
          </a:lnRef>
          <a:fillRef idx="1">
            <a:schemeClr val="lt1"/>
          </a:fillRef>
          <a:effectRef idx="0">
            <a:schemeClr val="accent2"/>
          </a:effectRef>
          <a:fontRef idx="minor">
            <a:schemeClr val="dk1"/>
          </a:fontRef>
        </p:style>
        <p:txBody>
          <a:bodyPr>
            <a:noAutofit/>
          </a:bodyPr>
          <a:lstStyle>
            <a:defPPr>
              <a:defRPr lang="zh-CN"/>
            </a:defPPr>
            <a:lvl1pPr indent="0" algn="r">
              <a:lnSpc>
                <a:spcPct val="90000"/>
              </a:lnSpc>
              <a:spcBef>
                <a:spcPts val="1000"/>
              </a:spcBef>
              <a:buFont typeface="Arial" panose="020B0604020202020204" pitchFamily="34" charset="0"/>
              <a:buNone/>
              <a:defRPr kumimoji="1" sz="2400" b="1">
                <a:solidFill>
                  <a:schemeClr val="dk1"/>
                </a:solidFill>
                <a:cs typeface="+mn-ea"/>
              </a:defRPr>
            </a:lvl1pPr>
            <a:lvl2pPr marL="685800" indent="-228600">
              <a:lnSpc>
                <a:spcPct val="90000"/>
              </a:lnSpc>
              <a:spcBef>
                <a:spcPts val="500"/>
              </a:spcBef>
              <a:buFont typeface="Arial" panose="020B0604020202020204" pitchFamily="34" charset="0"/>
              <a:buChar char="•"/>
              <a:defRPr sz="1600">
                <a:solidFill>
                  <a:schemeClr val="dk1"/>
                </a:solidFill>
              </a:defRPr>
            </a:lvl2pPr>
            <a:lvl3pPr marL="1143000" indent="-228600">
              <a:lnSpc>
                <a:spcPct val="90000"/>
              </a:lnSpc>
              <a:spcBef>
                <a:spcPts val="500"/>
              </a:spcBef>
              <a:buFont typeface="Arial" panose="020B0604020202020204" pitchFamily="34" charset="0"/>
              <a:buChar char="•"/>
              <a:defRPr sz="1400">
                <a:solidFill>
                  <a:schemeClr val="dk1"/>
                </a:solidFill>
              </a:defRPr>
            </a:lvl3pPr>
            <a:lvl4pPr marL="1600200" indent="-228600">
              <a:lnSpc>
                <a:spcPct val="90000"/>
              </a:lnSpc>
              <a:spcBef>
                <a:spcPts val="500"/>
              </a:spcBef>
              <a:buFont typeface="Arial" panose="020B0604020202020204" pitchFamily="34" charset="0"/>
              <a:buChar char="•"/>
              <a:defRPr sz="1200">
                <a:solidFill>
                  <a:schemeClr val="dk1"/>
                </a:solidFill>
              </a:defRPr>
            </a:lvl4pPr>
            <a:lvl5pPr marL="2057400" indent="-228600">
              <a:lnSpc>
                <a:spcPct val="90000"/>
              </a:lnSpc>
              <a:spcBef>
                <a:spcPts val="500"/>
              </a:spcBef>
              <a:buFont typeface="Arial" panose="020B0604020202020204" pitchFamily="34" charset="0"/>
              <a:buChar char="•"/>
              <a:defRPr sz="1200">
                <a:solidFill>
                  <a:schemeClr val="dk1"/>
                </a:solidFill>
              </a:defRPr>
            </a:lvl5pPr>
            <a:lvl6pPr marL="2514600" indent="-228600">
              <a:lnSpc>
                <a:spcPct val="90000"/>
              </a:lnSpc>
              <a:spcBef>
                <a:spcPts val="500"/>
              </a:spcBef>
              <a:buFont typeface="Arial" panose="020B0604020202020204" pitchFamily="34" charset="0"/>
              <a:buChar char="•"/>
              <a:defRPr>
                <a:solidFill>
                  <a:schemeClr val="dk1"/>
                </a:solidFill>
              </a:defRPr>
            </a:lvl6pPr>
            <a:lvl7pPr marL="2971800" indent="-228600">
              <a:lnSpc>
                <a:spcPct val="90000"/>
              </a:lnSpc>
              <a:spcBef>
                <a:spcPts val="500"/>
              </a:spcBef>
              <a:buFont typeface="Arial" panose="020B0604020202020204" pitchFamily="34" charset="0"/>
              <a:buChar char="•"/>
              <a:defRPr>
                <a:solidFill>
                  <a:schemeClr val="dk1"/>
                </a:solidFill>
              </a:defRPr>
            </a:lvl7pPr>
            <a:lvl8pPr marL="3429000" indent="-228600">
              <a:lnSpc>
                <a:spcPct val="90000"/>
              </a:lnSpc>
              <a:spcBef>
                <a:spcPts val="500"/>
              </a:spcBef>
              <a:buFont typeface="Arial" panose="020B0604020202020204" pitchFamily="34" charset="0"/>
              <a:buChar char="•"/>
              <a:defRPr>
                <a:solidFill>
                  <a:schemeClr val="dk1"/>
                </a:solidFill>
              </a:defRPr>
            </a:lvl8pPr>
            <a:lvl9pPr marL="3886200" indent="-228600">
              <a:lnSpc>
                <a:spcPct val="90000"/>
              </a:lnSpc>
              <a:spcBef>
                <a:spcPts val="500"/>
              </a:spcBef>
              <a:buFont typeface="Arial" panose="020B0604020202020204" pitchFamily="34" charset="0"/>
              <a:buChar char="•"/>
              <a:defRPr>
                <a:solidFill>
                  <a:schemeClr val="dk1"/>
                </a:solidFill>
              </a:defRPr>
            </a:lvl9pPr>
          </a:lstStyle>
          <a:p>
            <a:r>
              <a:rPr lang="zh-TW" altLang="en-US" dirty="0">
                <a:sym typeface="+mn-lt"/>
              </a:rPr>
              <a:t>國內出差費</a:t>
            </a:r>
          </a:p>
        </p:txBody>
      </p:sp>
      <p:sp>
        <p:nvSpPr>
          <p:cNvPr id="4" name="Text Placeholder 2">
            <a:extLst>
              <a:ext uri="{FF2B5EF4-FFF2-40B4-BE49-F238E27FC236}">
                <a16:creationId xmlns:a16="http://schemas.microsoft.com/office/drawing/2014/main" id="{1E769D80-36D5-3029-2A26-D5390929B93C}"/>
              </a:ext>
            </a:extLst>
          </p:cNvPr>
          <p:cNvSpPr txBox="1">
            <a:spLocks/>
          </p:cNvSpPr>
          <p:nvPr/>
        </p:nvSpPr>
        <p:spPr>
          <a:xfrm>
            <a:off x="3660555" y="1500188"/>
            <a:ext cx="7871045" cy="4633913"/>
          </a:xfrm>
          <a:custGeom>
            <a:avLst/>
            <a:gdLst>
              <a:gd name="connsiteX0" fmla="*/ 0 w 7871045"/>
              <a:gd name="connsiteY0" fmla="*/ 0 h 4633913"/>
              <a:gd name="connsiteX1" fmla="*/ 326086 w 7871045"/>
              <a:gd name="connsiteY1" fmla="*/ 0 h 4633913"/>
              <a:gd name="connsiteX2" fmla="*/ 967014 w 7871045"/>
              <a:gd name="connsiteY2" fmla="*/ 0 h 4633913"/>
              <a:gd name="connsiteX3" fmla="*/ 1529232 w 7871045"/>
              <a:gd name="connsiteY3" fmla="*/ 0 h 4633913"/>
              <a:gd name="connsiteX4" fmla="*/ 1934028 w 7871045"/>
              <a:gd name="connsiteY4" fmla="*/ 0 h 4633913"/>
              <a:gd name="connsiteX5" fmla="*/ 2338825 w 7871045"/>
              <a:gd name="connsiteY5" fmla="*/ 0 h 4633913"/>
              <a:gd name="connsiteX6" fmla="*/ 2743621 w 7871045"/>
              <a:gd name="connsiteY6" fmla="*/ 0 h 4633913"/>
              <a:gd name="connsiteX7" fmla="*/ 3305839 w 7871045"/>
              <a:gd name="connsiteY7" fmla="*/ 0 h 4633913"/>
              <a:gd name="connsiteX8" fmla="*/ 3631925 w 7871045"/>
              <a:gd name="connsiteY8" fmla="*/ 0 h 4633913"/>
              <a:gd name="connsiteX9" fmla="*/ 4194143 w 7871045"/>
              <a:gd name="connsiteY9" fmla="*/ 0 h 4633913"/>
              <a:gd name="connsiteX10" fmla="*/ 4677650 w 7871045"/>
              <a:gd name="connsiteY10" fmla="*/ 0 h 4633913"/>
              <a:gd name="connsiteX11" fmla="*/ 5003736 w 7871045"/>
              <a:gd name="connsiteY11" fmla="*/ 0 h 4633913"/>
              <a:gd name="connsiteX12" fmla="*/ 5487243 w 7871045"/>
              <a:gd name="connsiteY12" fmla="*/ 0 h 4633913"/>
              <a:gd name="connsiteX13" fmla="*/ 6206881 w 7871045"/>
              <a:gd name="connsiteY13" fmla="*/ 0 h 4633913"/>
              <a:gd name="connsiteX14" fmla="*/ 6690388 w 7871045"/>
              <a:gd name="connsiteY14" fmla="*/ 0 h 4633913"/>
              <a:gd name="connsiteX15" fmla="*/ 7331316 w 7871045"/>
              <a:gd name="connsiteY15" fmla="*/ 0 h 4633913"/>
              <a:gd name="connsiteX16" fmla="*/ 7871045 w 7871045"/>
              <a:gd name="connsiteY16" fmla="*/ 0 h 4633913"/>
              <a:gd name="connsiteX17" fmla="*/ 7871045 w 7871045"/>
              <a:gd name="connsiteY17" fmla="*/ 579239 h 4633913"/>
              <a:gd name="connsiteX18" fmla="*/ 7871045 w 7871045"/>
              <a:gd name="connsiteY18" fmla="*/ 1019461 h 4633913"/>
              <a:gd name="connsiteX19" fmla="*/ 7871045 w 7871045"/>
              <a:gd name="connsiteY19" fmla="*/ 1598700 h 4633913"/>
              <a:gd name="connsiteX20" fmla="*/ 7871045 w 7871045"/>
              <a:gd name="connsiteY20" fmla="*/ 2270617 h 4633913"/>
              <a:gd name="connsiteX21" fmla="*/ 7871045 w 7871045"/>
              <a:gd name="connsiteY21" fmla="*/ 2803517 h 4633913"/>
              <a:gd name="connsiteX22" fmla="*/ 7871045 w 7871045"/>
              <a:gd name="connsiteY22" fmla="*/ 3429096 h 4633913"/>
              <a:gd name="connsiteX23" fmla="*/ 7871045 w 7871045"/>
              <a:gd name="connsiteY23" fmla="*/ 4008335 h 4633913"/>
              <a:gd name="connsiteX24" fmla="*/ 7871045 w 7871045"/>
              <a:gd name="connsiteY24" fmla="*/ 4633913 h 4633913"/>
              <a:gd name="connsiteX25" fmla="*/ 7387538 w 7871045"/>
              <a:gd name="connsiteY25" fmla="*/ 4633913 h 4633913"/>
              <a:gd name="connsiteX26" fmla="*/ 6982741 w 7871045"/>
              <a:gd name="connsiteY26" fmla="*/ 4633913 h 4633913"/>
              <a:gd name="connsiteX27" fmla="*/ 6656655 w 7871045"/>
              <a:gd name="connsiteY27" fmla="*/ 4633913 h 4633913"/>
              <a:gd name="connsiteX28" fmla="*/ 5937017 w 7871045"/>
              <a:gd name="connsiteY28" fmla="*/ 4633913 h 4633913"/>
              <a:gd name="connsiteX29" fmla="*/ 5532220 w 7871045"/>
              <a:gd name="connsiteY29" fmla="*/ 4633913 h 4633913"/>
              <a:gd name="connsiteX30" fmla="*/ 4812582 w 7871045"/>
              <a:gd name="connsiteY30" fmla="*/ 4633913 h 4633913"/>
              <a:gd name="connsiteX31" fmla="*/ 4407785 w 7871045"/>
              <a:gd name="connsiteY31" fmla="*/ 4633913 h 4633913"/>
              <a:gd name="connsiteX32" fmla="*/ 3688147 w 7871045"/>
              <a:gd name="connsiteY32" fmla="*/ 4633913 h 4633913"/>
              <a:gd name="connsiteX33" fmla="*/ 3204640 w 7871045"/>
              <a:gd name="connsiteY33" fmla="*/ 4633913 h 4633913"/>
              <a:gd name="connsiteX34" fmla="*/ 2642422 w 7871045"/>
              <a:gd name="connsiteY34" fmla="*/ 4633913 h 4633913"/>
              <a:gd name="connsiteX35" fmla="*/ 1922784 w 7871045"/>
              <a:gd name="connsiteY35" fmla="*/ 4633913 h 4633913"/>
              <a:gd name="connsiteX36" fmla="*/ 1517987 w 7871045"/>
              <a:gd name="connsiteY36" fmla="*/ 4633913 h 4633913"/>
              <a:gd name="connsiteX37" fmla="*/ 955770 w 7871045"/>
              <a:gd name="connsiteY37" fmla="*/ 4633913 h 4633913"/>
              <a:gd name="connsiteX38" fmla="*/ 0 w 7871045"/>
              <a:gd name="connsiteY38" fmla="*/ 4633913 h 4633913"/>
              <a:gd name="connsiteX39" fmla="*/ 0 w 7871045"/>
              <a:gd name="connsiteY39" fmla="*/ 4008335 h 4633913"/>
              <a:gd name="connsiteX40" fmla="*/ 0 w 7871045"/>
              <a:gd name="connsiteY40" fmla="*/ 3382756 h 4633913"/>
              <a:gd name="connsiteX41" fmla="*/ 0 w 7871045"/>
              <a:gd name="connsiteY41" fmla="*/ 2896196 h 4633913"/>
              <a:gd name="connsiteX42" fmla="*/ 0 w 7871045"/>
              <a:gd name="connsiteY42" fmla="*/ 2455974 h 4633913"/>
              <a:gd name="connsiteX43" fmla="*/ 0 w 7871045"/>
              <a:gd name="connsiteY43" fmla="*/ 1969413 h 4633913"/>
              <a:gd name="connsiteX44" fmla="*/ 0 w 7871045"/>
              <a:gd name="connsiteY44" fmla="*/ 1482852 h 4633913"/>
              <a:gd name="connsiteX45" fmla="*/ 0 w 7871045"/>
              <a:gd name="connsiteY45" fmla="*/ 857274 h 4633913"/>
              <a:gd name="connsiteX46" fmla="*/ 0 w 7871045"/>
              <a:gd name="connsiteY46" fmla="*/ 0 h 46339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7871045" h="4633913" fill="none" extrusionOk="0">
                <a:moveTo>
                  <a:pt x="0" y="0"/>
                </a:moveTo>
                <a:cubicBezTo>
                  <a:pt x="123653" y="-29867"/>
                  <a:pt x="167895" y="33143"/>
                  <a:pt x="326086" y="0"/>
                </a:cubicBezTo>
                <a:cubicBezTo>
                  <a:pt x="484277" y="-33143"/>
                  <a:pt x="725792" y="5347"/>
                  <a:pt x="967014" y="0"/>
                </a:cubicBezTo>
                <a:cubicBezTo>
                  <a:pt x="1208236" y="-5347"/>
                  <a:pt x="1376637" y="11771"/>
                  <a:pt x="1529232" y="0"/>
                </a:cubicBezTo>
                <a:cubicBezTo>
                  <a:pt x="1681827" y="-11771"/>
                  <a:pt x="1784147" y="2156"/>
                  <a:pt x="1934028" y="0"/>
                </a:cubicBezTo>
                <a:cubicBezTo>
                  <a:pt x="2083909" y="-2156"/>
                  <a:pt x="2156837" y="16168"/>
                  <a:pt x="2338825" y="0"/>
                </a:cubicBezTo>
                <a:cubicBezTo>
                  <a:pt x="2520813" y="-16168"/>
                  <a:pt x="2551084" y="46601"/>
                  <a:pt x="2743621" y="0"/>
                </a:cubicBezTo>
                <a:cubicBezTo>
                  <a:pt x="2936158" y="-46601"/>
                  <a:pt x="3158589" y="18712"/>
                  <a:pt x="3305839" y="0"/>
                </a:cubicBezTo>
                <a:cubicBezTo>
                  <a:pt x="3453089" y="-18712"/>
                  <a:pt x="3499311" y="34383"/>
                  <a:pt x="3631925" y="0"/>
                </a:cubicBezTo>
                <a:cubicBezTo>
                  <a:pt x="3764539" y="-34383"/>
                  <a:pt x="3995429" y="6235"/>
                  <a:pt x="4194143" y="0"/>
                </a:cubicBezTo>
                <a:cubicBezTo>
                  <a:pt x="4392857" y="-6235"/>
                  <a:pt x="4451430" y="19096"/>
                  <a:pt x="4677650" y="0"/>
                </a:cubicBezTo>
                <a:cubicBezTo>
                  <a:pt x="4903870" y="-19096"/>
                  <a:pt x="4869936" y="25392"/>
                  <a:pt x="5003736" y="0"/>
                </a:cubicBezTo>
                <a:cubicBezTo>
                  <a:pt x="5137536" y="-25392"/>
                  <a:pt x="5310949" y="47993"/>
                  <a:pt x="5487243" y="0"/>
                </a:cubicBezTo>
                <a:cubicBezTo>
                  <a:pt x="5663537" y="-47993"/>
                  <a:pt x="6041632" y="35838"/>
                  <a:pt x="6206881" y="0"/>
                </a:cubicBezTo>
                <a:cubicBezTo>
                  <a:pt x="6372130" y="-35838"/>
                  <a:pt x="6520001" y="43174"/>
                  <a:pt x="6690388" y="0"/>
                </a:cubicBezTo>
                <a:cubicBezTo>
                  <a:pt x="6860775" y="-43174"/>
                  <a:pt x="7173404" y="60206"/>
                  <a:pt x="7331316" y="0"/>
                </a:cubicBezTo>
                <a:cubicBezTo>
                  <a:pt x="7489228" y="-60206"/>
                  <a:pt x="7605599" y="2126"/>
                  <a:pt x="7871045" y="0"/>
                </a:cubicBezTo>
                <a:cubicBezTo>
                  <a:pt x="7922751" y="237648"/>
                  <a:pt x="7811727" y="437669"/>
                  <a:pt x="7871045" y="579239"/>
                </a:cubicBezTo>
                <a:cubicBezTo>
                  <a:pt x="7930363" y="720809"/>
                  <a:pt x="7864529" y="839525"/>
                  <a:pt x="7871045" y="1019461"/>
                </a:cubicBezTo>
                <a:cubicBezTo>
                  <a:pt x="7877561" y="1199397"/>
                  <a:pt x="7802656" y="1314308"/>
                  <a:pt x="7871045" y="1598700"/>
                </a:cubicBezTo>
                <a:cubicBezTo>
                  <a:pt x="7939434" y="1883092"/>
                  <a:pt x="7803071" y="1976685"/>
                  <a:pt x="7871045" y="2270617"/>
                </a:cubicBezTo>
                <a:cubicBezTo>
                  <a:pt x="7939019" y="2564549"/>
                  <a:pt x="7824967" y="2645283"/>
                  <a:pt x="7871045" y="2803517"/>
                </a:cubicBezTo>
                <a:cubicBezTo>
                  <a:pt x="7917123" y="2961751"/>
                  <a:pt x="7862982" y="3265802"/>
                  <a:pt x="7871045" y="3429096"/>
                </a:cubicBezTo>
                <a:cubicBezTo>
                  <a:pt x="7879108" y="3592390"/>
                  <a:pt x="7865464" y="3721294"/>
                  <a:pt x="7871045" y="4008335"/>
                </a:cubicBezTo>
                <a:cubicBezTo>
                  <a:pt x="7876626" y="4295376"/>
                  <a:pt x="7813436" y="4481985"/>
                  <a:pt x="7871045" y="4633913"/>
                </a:cubicBezTo>
                <a:cubicBezTo>
                  <a:pt x="7681819" y="4646780"/>
                  <a:pt x="7588033" y="4619750"/>
                  <a:pt x="7387538" y="4633913"/>
                </a:cubicBezTo>
                <a:cubicBezTo>
                  <a:pt x="7187043" y="4648076"/>
                  <a:pt x="7102993" y="4593881"/>
                  <a:pt x="6982741" y="4633913"/>
                </a:cubicBezTo>
                <a:cubicBezTo>
                  <a:pt x="6862489" y="4673945"/>
                  <a:pt x="6737872" y="4600876"/>
                  <a:pt x="6656655" y="4633913"/>
                </a:cubicBezTo>
                <a:cubicBezTo>
                  <a:pt x="6575438" y="4666950"/>
                  <a:pt x="6259868" y="4595914"/>
                  <a:pt x="5937017" y="4633913"/>
                </a:cubicBezTo>
                <a:cubicBezTo>
                  <a:pt x="5614166" y="4671912"/>
                  <a:pt x="5726845" y="4606390"/>
                  <a:pt x="5532220" y="4633913"/>
                </a:cubicBezTo>
                <a:cubicBezTo>
                  <a:pt x="5337595" y="4661436"/>
                  <a:pt x="5046855" y="4597508"/>
                  <a:pt x="4812582" y="4633913"/>
                </a:cubicBezTo>
                <a:cubicBezTo>
                  <a:pt x="4578309" y="4670318"/>
                  <a:pt x="4533679" y="4591819"/>
                  <a:pt x="4407785" y="4633913"/>
                </a:cubicBezTo>
                <a:cubicBezTo>
                  <a:pt x="4281891" y="4676007"/>
                  <a:pt x="3836342" y="4572524"/>
                  <a:pt x="3688147" y="4633913"/>
                </a:cubicBezTo>
                <a:cubicBezTo>
                  <a:pt x="3539952" y="4695302"/>
                  <a:pt x="3440761" y="4633059"/>
                  <a:pt x="3204640" y="4633913"/>
                </a:cubicBezTo>
                <a:cubicBezTo>
                  <a:pt x="2968519" y="4634767"/>
                  <a:pt x="2762886" y="4602952"/>
                  <a:pt x="2642422" y="4633913"/>
                </a:cubicBezTo>
                <a:cubicBezTo>
                  <a:pt x="2521958" y="4664874"/>
                  <a:pt x="2148288" y="4561971"/>
                  <a:pt x="1922784" y="4633913"/>
                </a:cubicBezTo>
                <a:cubicBezTo>
                  <a:pt x="1697280" y="4705855"/>
                  <a:pt x="1611673" y="4618511"/>
                  <a:pt x="1517987" y="4633913"/>
                </a:cubicBezTo>
                <a:cubicBezTo>
                  <a:pt x="1424301" y="4649315"/>
                  <a:pt x="1214937" y="4567956"/>
                  <a:pt x="955770" y="4633913"/>
                </a:cubicBezTo>
                <a:cubicBezTo>
                  <a:pt x="696603" y="4699870"/>
                  <a:pt x="339907" y="4528180"/>
                  <a:pt x="0" y="4633913"/>
                </a:cubicBezTo>
                <a:cubicBezTo>
                  <a:pt x="-41043" y="4398829"/>
                  <a:pt x="74680" y="4187407"/>
                  <a:pt x="0" y="4008335"/>
                </a:cubicBezTo>
                <a:cubicBezTo>
                  <a:pt x="-74680" y="3829263"/>
                  <a:pt x="41774" y="3635246"/>
                  <a:pt x="0" y="3382756"/>
                </a:cubicBezTo>
                <a:cubicBezTo>
                  <a:pt x="-41774" y="3130266"/>
                  <a:pt x="10115" y="3055061"/>
                  <a:pt x="0" y="2896196"/>
                </a:cubicBezTo>
                <a:cubicBezTo>
                  <a:pt x="-10115" y="2737331"/>
                  <a:pt x="4233" y="2592575"/>
                  <a:pt x="0" y="2455974"/>
                </a:cubicBezTo>
                <a:cubicBezTo>
                  <a:pt x="-4233" y="2319373"/>
                  <a:pt x="55775" y="2086252"/>
                  <a:pt x="0" y="1969413"/>
                </a:cubicBezTo>
                <a:cubicBezTo>
                  <a:pt x="-55775" y="1852574"/>
                  <a:pt x="9972" y="1686394"/>
                  <a:pt x="0" y="1482852"/>
                </a:cubicBezTo>
                <a:cubicBezTo>
                  <a:pt x="-9972" y="1279310"/>
                  <a:pt x="61537" y="1085443"/>
                  <a:pt x="0" y="857274"/>
                </a:cubicBezTo>
                <a:cubicBezTo>
                  <a:pt x="-61537" y="629105"/>
                  <a:pt x="94836" y="309853"/>
                  <a:pt x="0" y="0"/>
                </a:cubicBezTo>
                <a:close/>
              </a:path>
              <a:path w="7871045" h="4633913" stroke="0" extrusionOk="0">
                <a:moveTo>
                  <a:pt x="0" y="0"/>
                </a:moveTo>
                <a:cubicBezTo>
                  <a:pt x="168133" y="-40368"/>
                  <a:pt x="262359" y="33426"/>
                  <a:pt x="404797" y="0"/>
                </a:cubicBezTo>
                <a:cubicBezTo>
                  <a:pt x="547235" y="-33426"/>
                  <a:pt x="845106" y="2802"/>
                  <a:pt x="967014" y="0"/>
                </a:cubicBezTo>
                <a:cubicBezTo>
                  <a:pt x="1088922" y="-2802"/>
                  <a:pt x="1216336" y="11577"/>
                  <a:pt x="1371811" y="0"/>
                </a:cubicBezTo>
                <a:cubicBezTo>
                  <a:pt x="1527286" y="-11577"/>
                  <a:pt x="1548524" y="27418"/>
                  <a:pt x="1697897" y="0"/>
                </a:cubicBezTo>
                <a:cubicBezTo>
                  <a:pt x="1847270" y="-27418"/>
                  <a:pt x="2096908" y="11187"/>
                  <a:pt x="2260114" y="0"/>
                </a:cubicBezTo>
                <a:cubicBezTo>
                  <a:pt x="2423320" y="-11187"/>
                  <a:pt x="2706890" y="33476"/>
                  <a:pt x="2822332" y="0"/>
                </a:cubicBezTo>
                <a:cubicBezTo>
                  <a:pt x="2937774" y="-33476"/>
                  <a:pt x="3305803" y="73300"/>
                  <a:pt x="3463260" y="0"/>
                </a:cubicBezTo>
                <a:cubicBezTo>
                  <a:pt x="3620717" y="-73300"/>
                  <a:pt x="3705838" y="9361"/>
                  <a:pt x="3868056" y="0"/>
                </a:cubicBezTo>
                <a:cubicBezTo>
                  <a:pt x="4030274" y="-9361"/>
                  <a:pt x="4283313" y="68290"/>
                  <a:pt x="4587695" y="0"/>
                </a:cubicBezTo>
                <a:cubicBezTo>
                  <a:pt x="4892077" y="-68290"/>
                  <a:pt x="4875405" y="23182"/>
                  <a:pt x="5149912" y="0"/>
                </a:cubicBezTo>
                <a:cubicBezTo>
                  <a:pt x="5424419" y="-23182"/>
                  <a:pt x="5514800" y="32378"/>
                  <a:pt x="5869551" y="0"/>
                </a:cubicBezTo>
                <a:cubicBezTo>
                  <a:pt x="6224302" y="-32378"/>
                  <a:pt x="6098629" y="14484"/>
                  <a:pt x="6195637" y="0"/>
                </a:cubicBezTo>
                <a:cubicBezTo>
                  <a:pt x="6292645" y="-14484"/>
                  <a:pt x="6577535" y="52880"/>
                  <a:pt x="6915275" y="0"/>
                </a:cubicBezTo>
                <a:cubicBezTo>
                  <a:pt x="7253015" y="-52880"/>
                  <a:pt x="7590844" y="27000"/>
                  <a:pt x="7871045" y="0"/>
                </a:cubicBezTo>
                <a:cubicBezTo>
                  <a:pt x="7920923" y="182534"/>
                  <a:pt x="7859642" y="378682"/>
                  <a:pt x="7871045" y="486561"/>
                </a:cubicBezTo>
                <a:cubicBezTo>
                  <a:pt x="7882448" y="594440"/>
                  <a:pt x="7862160" y="850552"/>
                  <a:pt x="7871045" y="1019461"/>
                </a:cubicBezTo>
                <a:cubicBezTo>
                  <a:pt x="7879930" y="1188370"/>
                  <a:pt x="7859895" y="1293348"/>
                  <a:pt x="7871045" y="1506022"/>
                </a:cubicBezTo>
                <a:cubicBezTo>
                  <a:pt x="7882195" y="1718696"/>
                  <a:pt x="7825466" y="1889121"/>
                  <a:pt x="7871045" y="1992583"/>
                </a:cubicBezTo>
                <a:cubicBezTo>
                  <a:pt x="7916624" y="2096045"/>
                  <a:pt x="7854312" y="2352177"/>
                  <a:pt x="7871045" y="2664500"/>
                </a:cubicBezTo>
                <a:cubicBezTo>
                  <a:pt x="7887778" y="2976823"/>
                  <a:pt x="7855759" y="3069626"/>
                  <a:pt x="7871045" y="3336417"/>
                </a:cubicBezTo>
                <a:cubicBezTo>
                  <a:pt x="7886331" y="3603208"/>
                  <a:pt x="7865757" y="3670571"/>
                  <a:pt x="7871045" y="3776639"/>
                </a:cubicBezTo>
                <a:cubicBezTo>
                  <a:pt x="7876333" y="3882707"/>
                  <a:pt x="7789473" y="4276739"/>
                  <a:pt x="7871045" y="4633913"/>
                </a:cubicBezTo>
                <a:cubicBezTo>
                  <a:pt x="7745780" y="4663000"/>
                  <a:pt x="7508010" y="4595397"/>
                  <a:pt x="7308828" y="4633913"/>
                </a:cubicBezTo>
                <a:cubicBezTo>
                  <a:pt x="7109646" y="4672429"/>
                  <a:pt x="7066782" y="4633281"/>
                  <a:pt x="6904031" y="4633913"/>
                </a:cubicBezTo>
                <a:cubicBezTo>
                  <a:pt x="6741280" y="4634545"/>
                  <a:pt x="6574316" y="4628433"/>
                  <a:pt x="6263103" y="4633913"/>
                </a:cubicBezTo>
                <a:cubicBezTo>
                  <a:pt x="5951890" y="4639393"/>
                  <a:pt x="5998862" y="4611927"/>
                  <a:pt x="5779596" y="4633913"/>
                </a:cubicBezTo>
                <a:cubicBezTo>
                  <a:pt x="5560330" y="4655899"/>
                  <a:pt x="5550819" y="4624485"/>
                  <a:pt x="5374799" y="4633913"/>
                </a:cubicBezTo>
                <a:cubicBezTo>
                  <a:pt x="5198779" y="4643341"/>
                  <a:pt x="5090737" y="4585332"/>
                  <a:pt x="4812582" y="4633913"/>
                </a:cubicBezTo>
                <a:cubicBezTo>
                  <a:pt x="4534427" y="4682494"/>
                  <a:pt x="4440491" y="4600210"/>
                  <a:pt x="4171654" y="4633913"/>
                </a:cubicBezTo>
                <a:cubicBezTo>
                  <a:pt x="3902817" y="4667616"/>
                  <a:pt x="3914405" y="4628558"/>
                  <a:pt x="3688147" y="4633913"/>
                </a:cubicBezTo>
                <a:cubicBezTo>
                  <a:pt x="3461889" y="4639268"/>
                  <a:pt x="3439928" y="4633069"/>
                  <a:pt x="3204640" y="4633913"/>
                </a:cubicBezTo>
                <a:cubicBezTo>
                  <a:pt x="2969352" y="4634757"/>
                  <a:pt x="2962033" y="4594792"/>
                  <a:pt x="2721133" y="4633913"/>
                </a:cubicBezTo>
                <a:cubicBezTo>
                  <a:pt x="2480233" y="4673034"/>
                  <a:pt x="2479073" y="4589562"/>
                  <a:pt x="2316336" y="4633913"/>
                </a:cubicBezTo>
                <a:cubicBezTo>
                  <a:pt x="2153599" y="4678264"/>
                  <a:pt x="1891859" y="4616501"/>
                  <a:pt x="1596698" y="4633913"/>
                </a:cubicBezTo>
                <a:cubicBezTo>
                  <a:pt x="1301537" y="4651325"/>
                  <a:pt x="1313915" y="4612924"/>
                  <a:pt x="1034480" y="4633913"/>
                </a:cubicBezTo>
                <a:cubicBezTo>
                  <a:pt x="755045" y="4654902"/>
                  <a:pt x="863786" y="4604953"/>
                  <a:pt x="708394" y="4633913"/>
                </a:cubicBezTo>
                <a:cubicBezTo>
                  <a:pt x="553002" y="4662873"/>
                  <a:pt x="217387" y="4549357"/>
                  <a:pt x="0" y="4633913"/>
                </a:cubicBezTo>
                <a:cubicBezTo>
                  <a:pt x="-36205" y="4367635"/>
                  <a:pt x="64089" y="4163486"/>
                  <a:pt x="0" y="4008335"/>
                </a:cubicBezTo>
                <a:cubicBezTo>
                  <a:pt x="-64089" y="3853184"/>
                  <a:pt x="53066" y="3690924"/>
                  <a:pt x="0" y="3382756"/>
                </a:cubicBezTo>
                <a:cubicBezTo>
                  <a:pt x="-53066" y="3074588"/>
                  <a:pt x="45952" y="2938968"/>
                  <a:pt x="0" y="2757178"/>
                </a:cubicBezTo>
                <a:cubicBezTo>
                  <a:pt x="-45952" y="2575388"/>
                  <a:pt x="51652" y="2426882"/>
                  <a:pt x="0" y="2177939"/>
                </a:cubicBezTo>
                <a:cubicBezTo>
                  <a:pt x="-51652" y="1928996"/>
                  <a:pt x="3670" y="1797154"/>
                  <a:pt x="0" y="1645039"/>
                </a:cubicBezTo>
                <a:cubicBezTo>
                  <a:pt x="-3670" y="1492924"/>
                  <a:pt x="55822" y="1165009"/>
                  <a:pt x="0" y="973122"/>
                </a:cubicBezTo>
                <a:cubicBezTo>
                  <a:pt x="-55822" y="781235"/>
                  <a:pt x="53196" y="334798"/>
                  <a:pt x="0" y="0"/>
                </a:cubicBezTo>
                <a:close/>
              </a:path>
            </a:pathLst>
          </a:custGeom>
          <a:solidFill>
            <a:schemeClr val="bg1">
              <a:lumMod val="95000"/>
            </a:schemeClr>
          </a:solidFill>
          <a:ln w="57150">
            <a:solidFill>
              <a:schemeClr val="tx1"/>
            </a:solidFill>
            <a:extLst>
              <a:ext uri="{C807C97D-BFC1-408E-A445-0C87EB9F89A2}">
                <ask:lineSketchStyleProps xmlns:ask="http://schemas.microsoft.com/office/drawing/2018/sketchyshapes" sd="3223621313">
                  <a:prstGeom prst="rect">
                    <a:avLst/>
                  </a:prstGeom>
                  <ask:type>
                    <ask:lineSketchScribble/>
                  </ask:type>
                </ask:lineSketchStyleProps>
              </a:ext>
            </a:extLst>
          </a:ln>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1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2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150000"/>
              </a:lnSpc>
              <a:spcBef>
                <a:spcPts val="0"/>
              </a:spcBef>
              <a:spcAft>
                <a:spcPts val="0"/>
              </a:spcAft>
              <a:buClrTx/>
              <a:buSzTx/>
              <a:buFont typeface="Arial" panose="020B0604020202020204" pitchFamily="34" charset="0"/>
              <a:buNone/>
              <a:tabLst/>
              <a:defRPr/>
            </a:pPr>
            <a:r>
              <a:rPr lang="zh-TW" altLang="en-US" sz="2400" b="1" dirty="0">
                <a:solidFill>
                  <a:srgbClr val="FDB03F">
                    <a:lumMod val="75000"/>
                  </a:srgbClr>
                </a:solidFill>
                <a:latin typeface="微軟正黑體" panose="020B0604030504040204" pitchFamily="34" charset="-120"/>
                <a:ea typeface="微軟正黑體" panose="020B0604030504040204" pitchFamily="34" charset="-120"/>
              </a:rPr>
              <a:t>請檢附以下文件，送至研發處：</a:t>
            </a:r>
            <a:endParaRPr kumimoji="0" lang="zh-TW" altLang="en-US" sz="2400" b="1" i="0" u="none" strike="noStrike" kern="1200" cap="none" spc="0" normalizeH="0" baseline="0" noProof="0" dirty="0">
              <a:ln>
                <a:noFill/>
              </a:ln>
              <a:solidFill>
                <a:srgbClr val="FDB03F">
                  <a:lumMod val="75000"/>
                </a:srgbClr>
              </a:solidFill>
              <a:effectLst/>
              <a:uLnTx/>
              <a:uFillTx/>
              <a:latin typeface="微軟正黑體" panose="020B0604030504040204" pitchFamily="34" charset="-120"/>
              <a:ea typeface="微軟正黑體" panose="020B0604030504040204" pitchFamily="34" charset="-120"/>
              <a:cs typeface="+mn-cs"/>
            </a:endParaRPr>
          </a:p>
          <a:p>
            <a:pPr marL="914400" lvl="1" indent="-457200">
              <a:buFont typeface="+mj-lt"/>
              <a:buAutoNum type="arabicPeriod"/>
            </a:pPr>
            <a:r>
              <a:rPr lang="zh-TW" altLang="en-US" sz="2400" dirty="0">
                <a:latin typeface="微軟正黑體" panose="020B0604030504040204" pitchFamily="34" charset="-120"/>
                <a:ea typeface="微軟正黑體" panose="020B0604030504040204" pitchFamily="34" charset="-120"/>
              </a:rPr>
              <a:t>憑證黏存單*</a:t>
            </a:r>
          </a:p>
          <a:p>
            <a:pPr marL="914400" lvl="1" indent="-457200">
              <a:buFont typeface="+mj-lt"/>
              <a:buAutoNum type="arabicPeriod"/>
            </a:pPr>
            <a:r>
              <a:rPr lang="zh-TW" altLang="en-US" sz="2400" dirty="0">
                <a:latin typeface="微軟正黑體" panose="020B0604030504040204" pitchFamily="34" charset="-120"/>
                <a:ea typeface="微軟正黑體" panose="020B0604030504040204" pitchFamily="34" charset="-120"/>
              </a:rPr>
              <a:t>憑證黏存單</a:t>
            </a:r>
            <a:r>
              <a:rPr lang="en-US" altLang="zh-TW" sz="2400" dirty="0">
                <a:latin typeface="微軟正黑體" panose="020B0604030504040204" pitchFamily="34" charset="-120"/>
                <a:ea typeface="微軟正黑體" panose="020B0604030504040204" pitchFamily="34" charset="-120"/>
              </a:rPr>
              <a:t>(</a:t>
            </a:r>
            <a:r>
              <a:rPr lang="zh-TW" altLang="en-US" sz="2400" dirty="0">
                <a:latin typeface="微軟正黑體" panose="020B0604030504040204" pitchFamily="34" charset="-120"/>
                <a:ea typeface="微軟正黑體" panose="020B0604030504040204" pitchFamily="34" charset="-120"/>
              </a:rPr>
              <a:t>明細</a:t>
            </a:r>
            <a:r>
              <a:rPr lang="en-US" altLang="zh-TW" sz="2400" dirty="0">
                <a:latin typeface="微軟正黑體" panose="020B0604030504040204" pitchFamily="34" charset="-120"/>
                <a:ea typeface="微軟正黑體" panose="020B0604030504040204" pitchFamily="34" charset="-120"/>
              </a:rPr>
              <a:t>)</a:t>
            </a:r>
          </a:p>
          <a:p>
            <a:pPr marL="914400" lvl="1" indent="-457200">
              <a:buFont typeface="+mj-lt"/>
              <a:buAutoNum type="arabicPeriod"/>
            </a:pPr>
            <a:r>
              <a:rPr lang="zh-TW" altLang="en-US" sz="2400" dirty="0">
                <a:latin typeface="微軟正黑體" panose="020B0604030504040204" pitchFamily="34" charset="-120"/>
                <a:ea typeface="微軟正黑體" panose="020B0604030504040204" pitchFamily="34" charset="-120"/>
              </a:rPr>
              <a:t>國內出差旅費報告表*</a:t>
            </a:r>
          </a:p>
          <a:p>
            <a:pPr marL="914400" lvl="1" indent="-457200">
              <a:buFont typeface="+mj-lt"/>
              <a:buAutoNum type="arabicPeriod"/>
            </a:pPr>
            <a:r>
              <a:rPr lang="zh-TW" altLang="en-US" sz="2400" dirty="0">
                <a:latin typeface="微軟正黑體" panose="020B0604030504040204" pitchFamily="34" charset="-120"/>
                <a:ea typeface="微軟正黑體" panose="020B0604030504040204" pitchFamily="34" charset="-120"/>
              </a:rPr>
              <a:t>研究計畫人員出差申請單*</a:t>
            </a:r>
          </a:p>
          <a:p>
            <a:pPr marL="914400" lvl="1" indent="-457200">
              <a:buFont typeface="+mj-lt"/>
              <a:buAutoNum type="arabicPeriod"/>
            </a:pPr>
            <a:r>
              <a:rPr lang="zh-TW" altLang="en-US" sz="2400" dirty="0">
                <a:latin typeface="微軟正黑體" panose="020B0604030504040204" pitchFamily="34" charset="-120"/>
                <a:ea typeface="微軟正黑體" panose="020B0604030504040204" pitchFamily="34" charset="-120"/>
              </a:rPr>
              <a:t>票根</a:t>
            </a:r>
          </a:p>
          <a:p>
            <a:pPr lvl="2"/>
            <a:r>
              <a:rPr lang="zh-TW" altLang="en-US" sz="2200" dirty="0">
                <a:latin typeface="微軟正黑體" panose="020B0604030504040204" pitchFamily="34" charset="-120"/>
                <a:ea typeface="微軟正黑體" panose="020B0604030504040204" pitchFamily="34" charset="-120"/>
              </a:rPr>
              <a:t>票根或購票證明</a:t>
            </a:r>
            <a:r>
              <a:rPr lang="en-US" altLang="zh-TW" sz="2200" dirty="0">
                <a:latin typeface="微軟正黑體" panose="020B0604030504040204" pitchFamily="34" charset="-120"/>
                <a:ea typeface="微軟正黑體" panose="020B0604030504040204" pitchFamily="34" charset="-120"/>
              </a:rPr>
              <a:t>(</a:t>
            </a:r>
            <a:r>
              <a:rPr lang="zh-TW" altLang="en-US" sz="2200" dirty="0">
                <a:latin typeface="微軟正黑體" panose="020B0604030504040204" pitchFamily="34" charset="-120"/>
                <a:ea typeface="微軟正黑體" panose="020B0604030504040204" pitchFamily="34" charset="-120"/>
              </a:rPr>
              <a:t>飛機、高鐵、船舶</a:t>
            </a:r>
            <a:r>
              <a:rPr lang="en-US" altLang="zh-TW" sz="2200" dirty="0">
                <a:latin typeface="微軟正黑體" panose="020B0604030504040204" pitchFamily="34" charset="-120"/>
                <a:ea typeface="微軟正黑體" panose="020B0604030504040204" pitchFamily="34" charset="-120"/>
              </a:rPr>
              <a:t>)</a:t>
            </a:r>
          </a:p>
          <a:p>
            <a:pPr lvl="2"/>
            <a:r>
              <a:rPr lang="zh-TW" altLang="en-US" sz="2200" dirty="0">
                <a:latin typeface="微軟正黑體" panose="020B0604030504040204" pitchFamily="34" charset="-120"/>
                <a:ea typeface="微軟正黑體" panose="020B0604030504040204" pitchFamily="34" charset="-120"/>
              </a:rPr>
              <a:t>票價查詢頁面</a:t>
            </a:r>
            <a:r>
              <a:rPr lang="en-US" altLang="zh-TW" sz="2200" dirty="0">
                <a:latin typeface="微軟正黑體" panose="020B0604030504040204" pitchFamily="34" charset="-120"/>
                <a:ea typeface="微軟正黑體" panose="020B0604030504040204" pitchFamily="34" charset="-120"/>
              </a:rPr>
              <a:t>(</a:t>
            </a:r>
            <a:r>
              <a:rPr lang="zh-TW" altLang="en-US" sz="2200" dirty="0">
                <a:latin typeface="微軟正黑體" panose="020B0604030504040204" pitchFamily="34" charset="-120"/>
                <a:ea typeface="微軟正黑體" panose="020B0604030504040204" pitchFamily="34" charset="-120"/>
              </a:rPr>
              <a:t>臺鐵、其他大眾運輸交通工具</a:t>
            </a:r>
            <a:r>
              <a:rPr lang="en-US" altLang="zh-TW" sz="2200" dirty="0">
                <a:latin typeface="微軟正黑體" panose="020B0604030504040204" pitchFamily="34" charset="-120"/>
                <a:ea typeface="微軟正黑體" panose="020B0604030504040204" pitchFamily="34" charset="-120"/>
              </a:rPr>
              <a:t>)</a:t>
            </a:r>
          </a:p>
          <a:p>
            <a:pPr lvl="2"/>
            <a:r>
              <a:rPr lang="zh-TW" altLang="en-US" sz="2200" dirty="0">
                <a:latin typeface="微軟正黑體" panose="020B0604030504040204" pitchFamily="34" charset="-120"/>
                <a:ea typeface="微軟正黑體" panose="020B0604030504040204" pitchFamily="34" charset="-120"/>
              </a:rPr>
              <a:t>油資證明</a:t>
            </a:r>
          </a:p>
          <a:p>
            <a:pPr marL="914400" lvl="1" indent="-457200">
              <a:buFont typeface="+mj-lt"/>
              <a:buAutoNum type="arabicPeriod"/>
            </a:pPr>
            <a:r>
              <a:rPr lang="zh-TW" altLang="en-US" sz="2400" dirty="0">
                <a:latin typeface="微軟正黑體" panose="020B0604030504040204" pitchFamily="34" charset="-120"/>
                <a:ea typeface="微軟正黑體" panose="020B0604030504040204" pitchFamily="34" charset="-120"/>
              </a:rPr>
              <a:t>相關證明文件</a:t>
            </a:r>
            <a:endParaRPr lang="en-US" altLang="zh-TW" sz="2400" dirty="0">
              <a:latin typeface="微軟正黑體" panose="020B0604030504040204" pitchFamily="34" charset="-120"/>
              <a:ea typeface="微軟正黑體" panose="020B0604030504040204" pitchFamily="34" charset="-120"/>
            </a:endParaRPr>
          </a:p>
        </p:txBody>
      </p:sp>
      <p:sp>
        <p:nvSpPr>
          <p:cNvPr id="7" name="文字方塊 6">
            <a:extLst>
              <a:ext uri="{FF2B5EF4-FFF2-40B4-BE49-F238E27FC236}">
                <a16:creationId xmlns:a16="http://schemas.microsoft.com/office/drawing/2014/main" id="{0E24EF05-2F3F-CF78-EE2D-C0BCB60ED329}"/>
              </a:ext>
            </a:extLst>
          </p:cNvPr>
          <p:cNvSpPr txBox="1"/>
          <p:nvPr/>
        </p:nvSpPr>
        <p:spPr>
          <a:xfrm>
            <a:off x="660400" y="4261804"/>
            <a:ext cx="2827499" cy="2246769"/>
          </a:xfrm>
          <a:prstGeom prst="rect">
            <a:avLst/>
          </a:prstGeom>
          <a:solidFill>
            <a:schemeClr val="accent2">
              <a:lumMod val="20000"/>
              <a:lumOff val="80000"/>
            </a:schemeClr>
          </a:solidFill>
          <a:ln w="28575">
            <a:solidFill>
              <a:srgbClr val="C00000"/>
            </a:solidFill>
          </a:ln>
        </p:spPr>
        <p:txBody>
          <a:bodyPr wrap="square" rtlCol="0">
            <a:spAutoFit/>
          </a:bodyPr>
          <a:lstStyle/>
          <a:p>
            <a:pPr marL="285750" indent="-285750">
              <a:buFont typeface="Arial" panose="020B0604020202020204" pitchFamily="34" charset="0"/>
              <a:buChar char="•"/>
            </a:pPr>
            <a:r>
              <a:rPr lang="zh-TW" altLang="en-US" sz="1400" b="1" dirty="0">
                <a:solidFill>
                  <a:srgbClr val="FF0000"/>
                </a:solidFill>
                <a:latin typeface="微軟正黑體" panose="020B0604030504040204" pitchFamily="34" charset="-120"/>
                <a:ea typeface="微軟正黑體" panose="020B0604030504040204" pitchFamily="34" charset="-120"/>
              </a:rPr>
              <a:t>搭乘計程車要加附：</a:t>
            </a:r>
            <a:endParaRPr lang="en-US" altLang="zh-TW" sz="1400" b="1" dirty="0">
              <a:solidFill>
                <a:srgbClr val="FF0000"/>
              </a:solidFill>
              <a:latin typeface="微軟正黑體" panose="020B0604030504040204" pitchFamily="34" charset="-120"/>
              <a:ea typeface="微軟正黑體" panose="020B0604030504040204" pitchFamily="34" charset="-120"/>
            </a:endParaRPr>
          </a:p>
          <a:p>
            <a:r>
              <a:rPr lang="zh-TW" altLang="en-US" sz="1400" b="1" dirty="0">
                <a:latin typeface="微軟正黑體" panose="020B0604030504040204" pitchFamily="34" charset="-120"/>
                <a:ea typeface="微軟正黑體" panose="020B0604030504040204" pitchFamily="34" charset="-120"/>
              </a:rPr>
              <a:t>搭乘計程車申請暨核准單</a:t>
            </a:r>
            <a:endParaRPr lang="en-US" altLang="zh-TW" sz="1400" b="1" dirty="0">
              <a:latin typeface="微軟正黑體" panose="020B0604030504040204" pitchFamily="34" charset="-120"/>
              <a:ea typeface="微軟正黑體" panose="020B0604030504040204" pitchFamily="34" charset="-120"/>
            </a:endParaRPr>
          </a:p>
          <a:p>
            <a:r>
              <a:rPr lang="zh-TW" altLang="en-US" sz="1400" dirty="0">
                <a:latin typeface="微軟正黑體" panose="020B0604030504040204" pitchFamily="34" charset="-120"/>
                <a:ea typeface="微軟正黑體" panose="020B0604030504040204" pitchFamily="34" charset="-120"/>
              </a:rPr>
              <a:t>*多人搭乘可寫同張單</a:t>
            </a:r>
            <a:endParaRPr lang="en-US" altLang="zh-TW" sz="1400" dirty="0">
              <a:latin typeface="微軟正黑體" panose="020B0604030504040204" pitchFamily="34" charset="-120"/>
              <a:ea typeface="微軟正黑體" panose="020B0604030504040204" pitchFamily="34" charset="-120"/>
            </a:endParaRPr>
          </a:p>
          <a:p>
            <a:r>
              <a:rPr lang="zh-TW" altLang="en-US" sz="1400" dirty="0">
                <a:latin typeface="微軟正黑體" panose="020B0604030504040204" pitchFamily="34" charset="-120"/>
                <a:ea typeface="微軟正黑體" panose="020B0604030504040204" pitchFamily="34" charset="-120"/>
              </a:rPr>
              <a:t>*搭乘人員、計畫主持人、一級主管需簽章</a:t>
            </a:r>
            <a:endParaRPr lang="en-US" altLang="zh-TW" sz="1400" dirty="0">
              <a:latin typeface="微軟正黑體" panose="020B0604030504040204" pitchFamily="34" charset="-120"/>
              <a:ea typeface="微軟正黑體" panose="020B0604030504040204" pitchFamily="34" charset="-120"/>
            </a:endParaRPr>
          </a:p>
          <a:p>
            <a:r>
              <a:rPr lang="zh-TW" altLang="en-US" sz="1400" dirty="0">
                <a:latin typeface="微軟正黑體" panose="020B0604030504040204" pitchFamily="34" charset="-120"/>
                <a:ea typeface="微軟正黑體" panose="020B0604030504040204" pitchFamily="34" charset="-120"/>
              </a:rPr>
              <a:t>*請至</a:t>
            </a:r>
            <a:r>
              <a:rPr lang="zh-TW" altLang="en-US" sz="1400" u="sng" dirty="0">
                <a:latin typeface="微軟正黑體" panose="020B0604030504040204" pitchFamily="34" charset="-120"/>
                <a:ea typeface="微軟正黑體" panose="020B0604030504040204" pitchFamily="34" charset="-120"/>
              </a:rPr>
              <a:t>財務處</a:t>
            </a:r>
            <a:r>
              <a:rPr lang="zh-TW" altLang="en-US" sz="1400" dirty="0">
                <a:latin typeface="微軟正黑體" panose="020B0604030504040204" pitchFamily="34" charset="-120"/>
                <a:ea typeface="微軟正黑體" panose="020B0604030504040204" pitchFamily="34" charset="-120"/>
              </a:rPr>
              <a:t>各式表單下載</a:t>
            </a:r>
            <a:endParaRPr lang="en-US" altLang="zh-TW" sz="1400" dirty="0">
              <a:latin typeface="微軟正黑體" panose="020B0604030504040204" pitchFamily="34" charset="-120"/>
              <a:ea typeface="微軟正黑體" panose="020B0604030504040204" pitchFamily="34" charset="-120"/>
            </a:endParaRPr>
          </a:p>
          <a:p>
            <a:endParaRPr lang="en-US" altLang="zh-TW" sz="1400" dirty="0">
              <a:latin typeface="微軟正黑體" panose="020B0604030504040204" pitchFamily="34" charset="-120"/>
              <a:ea typeface="微軟正黑體" panose="020B0604030504040204" pitchFamily="34" charset="-120"/>
            </a:endParaRPr>
          </a:p>
          <a:p>
            <a:pPr marL="285750" indent="-285750">
              <a:buFont typeface="Arial" panose="020B0604020202020204" pitchFamily="34" charset="0"/>
              <a:buChar char="•"/>
            </a:pPr>
            <a:r>
              <a:rPr lang="zh-TW" altLang="en-US" sz="1400" b="1" dirty="0">
                <a:solidFill>
                  <a:srgbClr val="FF0000"/>
                </a:solidFill>
                <a:latin typeface="微軟正黑體" panose="020B0604030504040204" pitchFamily="34" charset="-120"/>
                <a:ea typeface="微軟正黑體" panose="020B0604030504040204" pitchFamily="34" charset="-120"/>
              </a:rPr>
              <a:t>若自駕車要加附：</a:t>
            </a:r>
            <a:endParaRPr lang="en-US" altLang="zh-TW" sz="1400" b="1" dirty="0">
              <a:solidFill>
                <a:srgbClr val="FF0000"/>
              </a:solidFill>
              <a:latin typeface="微軟正黑體" panose="020B0604030504040204" pitchFamily="34" charset="-120"/>
              <a:ea typeface="微軟正黑體" panose="020B0604030504040204" pitchFamily="34" charset="-120"/>
            </a:endParaRPr>
          </a:p>
          <a:p>
            <a:r>
              <a:rPr lang="en-US" altLang="zh-TW" sz="1400" b="1" dirty="0">
                <a:latin typeface="微軟正黑體" panose="020B0604030504040204" pitchFamily="34" charset="-120"/>
                <a:ea typeface="微軟正黑體" panose="020B0604030504040204" pitchFamily="34" charset="-120"/>
              </a:rPr>
              <a:t>App18_</a:t>
            </a:r>
            <a:r>
              <a:rPr lang="zh-TW" altLang="en-US" sz="1400" b="1" dirty="0">
                <a:latin typeface="微軟正黑體" panose="020B0604030504040204" pitchFamily="34" charset="-120"/>
                <a:ea typeface="微軟正黑體" panose="020B0604030504040204" pitchFamily="34" charset="-120"/>
              </a:rPr>
              <a:t>汽油耗用清單</a:t>
            </a:r>
            <a:endParaRPr lang="en-US" altLang="zh-TW" sz="1400" b="1" dirty="0">
              <a:latin typeface="微軟正黑體" panose="020B0604030504040204" pitchFamily="34" charset="-120"/>
              <a:ea typeface="微軟正黑體" panose="020B0604030504040204" pitchFamily="34" charset="-120"/>
            </a:endParaRPr>
          </a:p>
          <a:p>
            <a:r>
              <a:rPr lang="zh-TW" altLang="en-US" sz="1400" dirty="0">
                <a:latin typeface="微軟正黑體" panose="020B0604030504040204" pitchFamily="34" charset="-120"/>
                <a:ea typeface="微軟正黑體" panose="020B0604030504040204" pitchFamily="34" charset="-120"/>
              </a:rPr>
              <a:t>*請至</a:t>
            </a:r>
            <a:r>
              <a:rPr lang="zh-TW" altLang="en-US" sz="1400" u="sng" dirty="0">
                <a:latin typeface="微軟正黑體" panose="020B0604030504040204" pitchFamily="34" charset="-120"/>
                <a:ea typeface="微軟正黑體" panose="020B0604030504040204" pitchFamily="34" charset="-120"/>
              </a:rPr>
              <a:t>研發處</a:t>
            </a:r>
            <a:r>
              <a:rPr lang="zh-TW" altLang="en-US" sz="1400" dirty="0">
                <a:latin typeface="微軟正黑體" panose="020B0604030504040204" pitchFamily="34" charset="-120"/>
                <a:ea typeface="微軟正黑體" panose="020B0604030504040204" pitchFamily="34" charset="-120"/>
              </a:rPr>
              <a:t>表單下載</a:t>
            </a:r>
            <a:endParaRPr lang="en-US" altLang="zh-TW" sz="1400" dirty="0">
              <a:latin typeface="微軟正黑體" panose="020B0604030504040204" pitchFamily="34" charset="-120"/>
              <a:ea typeface="微軟正黑體" panose="020B0604030504040204" pitchFamily="34" charset="-120"/>
            </a:endParaRPr>
          </a:p>
        </p:txBody>
      </p:sp>
      <p:grpSp>
        <p:nvGrpSpPr>
          <p:cNvPr id="10" name="群組 9">
            <a:extLst>
              <a:ext uri="{FF2B5EF4-FFF2-40B4-BE49-F238E27FC236}">
                <a16:creationId xmlns:a16="http://schemas.microsoft.com/office/drawing/2014/main" id="{BA5441A5-4229-B095-3198-AE03950C8835}"/>
              </a:ext>
            </a:extLst>
          </p:cNvPr>
          <p:cNvGrpSpPr>
            <a:grpSpLocks noChangeAspect="1"/>
          </p:cNvGrpSpPr>
          <p:nvPr/>
        </p:nvGrpSpPr>
        <p:grpSpPr>
          <a:xfrm>
            <a:off x="9293613" y="2097331"/>
            <a:ext cx="2898387" cy="2288689"/>
            <a:chOff x="3524295" y="1414462"/>
            <a:chExt cx="5123449" cy="4045692"/>
          </a:xfrm>
        </p:grpSpPr>
        <p:sp>
          <p:nvSpPr>
            <p:cNvPr id="11" name="手繪多邊形: 圖案 10">
              <a:extLst>
                <a:ext uri="{FF2B5EF4-FFF2-40B4-BE49-F238E27FC236}">
                  <a16:creationId xmlns:a16="http://schemas.microsoft.com/office/drawing/2014/main" id="{0F4B0B88-6369-1709-B2EE-E03160898A5B}"/>
                </a:ext>
              </a:extLst>
            </p:cNvPr>
            <p:cNvSpPr/>
            <p:nvPr/>
          </p:nvSpPr>
          <p:spPr>
            <a:xfrm rot="748199">
              <a:off x="7819070" y="4317822"/>
              <a:ext cx="828674" cy="1142332"/>
            </a:xfrm>
            <a:custGeom>
              <a:avLst/>
              <a:gdLst>
                <a:gd name="connsiteX0" fmla="*/ -2115 w 828674"/>
                <a:gd name="connsiteY0" fmla="*/ -131 h 1142332"/>
                <a:gd name="connsiteX1" fmla="*/ 334595 w 828674"/>
                <a:gd name="connsiteY1" fmla="*/ -131 h 1142332"/>
                <a:gd name="connsiteX2" fmla="*/ 826181 w 828674"/>
                <a:gd name="connsiteY2" fmla="*/ 491454 h 1142332"/>
                <a:gd name="connsiteX3" fmla="*/ 826181 w 828674"/>
                <a:gd name="connsiteY3" fmla="*/ 650807 h 1142332"/>
                <a:gd name="connsiteX4" fmla="*/ 334595 w 828674"/>
                <a:gd name="connsiteY4" fmla="*/ 1142202 h 1142332"/>
                <a:gd name="connsiteX5" fmla="*/ -2494 w 828674"/>
                <a:gd name="connsiteY5" fmla="*/ 1142202 h 1142332"/>
                <a:gd name="connsiteX6" fmla="*/ -2494 w 828674"/>
                <a:gd name="connsiteY6" fmla="*/ 1142202 h 1142332"/>
                <a:gd name="connsiteX7" fmla="*/ -2494 w 828674"/>
                <a:gd name="connsiteY7" fmla="*/ -131 h 1142332"/>
                <a:gd name="connsiteX8" fmla="*/ -2115 w 828674"/>
                <a:gd name="connsiteY8" fmla="*/ -131 h 11423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828674" h="1142332">
                  <a:moveTo>
                    <a:pt x="-2115" y="-131"/>
                  </a:moveTo>
                  <a:lnTo>
                    <a:pt x="334595" y="-131"/>
                  </a:lnTo>
                  <a:cubicBezTo>
                    <a:pt x="606057" y="-131"/>
                    <a:pt x="826181" y="219963"/>
                    <a:pt x="826181" y="491454"/>
                  </a:cubicBezTo>
                  <a:lnTo>
                    <a:pt x="826181" y="650807"/>
                  </a:lnTo>
                  <a:cubicBezTo>
                    <a:pt x="826086" y="922231"/>
                    <a:pt x="606057" y="1142202"/>
                    <a:pt x="334595" y="1142202"/>
                  </a:cubicBezTo>
                  <a:lnTo>
                    <a:pt x="-2494" y="1142202"/>
                  </a:lnTo>
                  <a:lnTo>
                    <a:pt x="-2494" y="1142202"/>
                  </a:lnTo>
                  <a:lnTo>
                    <a:pt x="-2494" y="-131"/>
                  </a:lnTo>
                  <a:lnTo>
                    <a:pt x="-2115" y="-131"/>
                  </a:lnTo>
                  <a:close/>
                </a:path>
              </a:pathLst>
            </a:custGeom>
            <a:solidFill>
              <a:srgbClr val="EDD9BE"/>
            </a:solidFill>
            <a:ln w="9525" cap="flat">
              <a:noFill/>
              <a:prstDash val="solid"/>
              <a:miter/>
            </a:ln>
          </p:spPr>
          <p:txBody>
            <a:bodyPr rtlCol="0" anchor="ctr"/>
            <a:lstStyle/>
            <a:p>
              <a:endParaRPr lang="zh-CN" altLang="en-US">
                <a:cs typeface="+mn-ea"/>
                <a:sym typeface="+mn-lt"/>
              </a:endParaRPr>
            </a:p>
          </p:txBody>
        </p:sp>
        <p:sp>
          <p:nvSpPr>
            <p:cNvPr id="12" name="手繪多邊形: 圖案 11">
              <a:extLst>
                <a:ext uri="{FF2B5EF4-FFF2-40B4-BE49-F238E27FC236}">
                  <a16:creationId xmlns:a16="http://schemas.microsoft.com/office/drawing/2014/main" id="{D39FB9DA-7AC9-F3E6-0AF9-58FB295FFFCD}"/>
                </a:ext>
              </a:extLst>
            </p:cNvPr>
            <p:cNvSpPr/>
            <p:nvPr/>
          </p:nvSpPr>
          <p:spPr>
            <a:xfrm>
              <a:off x="3764089" y="3476624"/>
              <a:ext cx="1276445" cy="1121283"/>
            </a:xfrm>
            <a:custGeom>
              <a:avLst/>
              <a:gdLst>
                <a:gd name="connsiteX0" fmla="*/ 619220 w 1276445"/>
                <a:gd name="connsiteY0" fmla="*/ 1090613 h 1121283"/>
                <a:gd name="connsiteX1" fmla="*/ 0 w 1276445"/>
                <a:gd name="connsiteY1" fmla="*/ 585788 h 1121283"/>
                <a:gd name="connsiteX2" fmla="*/ 104870 w 1276445"/>
                <a:gd name="connsiteY2" fmla="*/ 166688 h 1121283"/>
                <a:gd name="connsiteX3" fmla="*/ 843058 w 1276445"/>
                <a:gd name="connsiteY3" fmla="*/ 0 h 1121283"/>
                <a:gd name="connsiteX4" fmla="*/ 1276445 w 1276445"/>
                <a:gd name="connsiteY4" fmla="*/ 92583 h 1121283"/>
                <a:gd name="connsiteX5" fmla="*/ 729710 w 1276445"/>
                <a:gd name="connsiteY5" fmla="*/ 1121283 h 1121283"/>
                <a:gd name="connsiteX6" fmla="*/ 619220 w 1276445"/>
                <a:gd name="connsiteY6" fmla="*/ 1090613 h 11212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76445" h="1121283">
                  <a:moveTo>
                    <a:pt x="619220" y="1090613"/>
                  </a:moveTo>
                  <a:lnTo>
                    <a:pt x="0" y="585788"/>
                  </a:lnTo>
                  <a:lnTo>
                    <a:pt x="104870" y="166688"/>
                  </a:lnTo>
                  <a:lnTo>
                    <a:pt x="843058" y="0"/>
                  </a:lnTo>
                  <a:lnTo>
                    <a:pt x="1276445" y="92583"/>
                  </a:lnTo>
                  <a:lnTo>
                    <a:pt x="729710" y="1121283"/>
                  </a:lnTo>
                  <a:lnTo>
                    <a:pt x="619220" y="1090613"/>
                  </a:lnTo>
                  <a:close/>
                </a:path>
              </a:pathLst>
            </a:custGeom>
            <a:solidFill>
              <a:srgbClr val="EDD9BE"/>
            </a:solidFill>
            <a:ln w="9525" cap="flat">
              <a:noFill/>
              <a:prstDash val="solid"/>
              <a:miter/>
            </a:ln>
          </p:spPr>
          <p:txBody>
            <a:bodyPr rtlCol="0" anchor="ctr"/>
            <a:lstStyle/>
            <a:p>
              <a:endParaRPr lang="zh-CN" altLang="en-US">
                <a:cs typeface="+mn-ea"/>
                <a:sym typeface="+mn-lt"/>
              </a:endParaRPr>
            </a:p>
          </p:txBody>
        </p:sp>
        <p:sp>
          <p:nvSpPr>
            <p:cNvPr id="13" name="手繪多邊形: 圖案 12">
              <a:extLst>
                <a:ext uri="{FF2B5EF4-FFF2-40B4-BE49-F238E27FC236}">
                  <a16:creationId xmlns:a16="http://schemas.microsoft.com/office/drawing/2014/main" id="{4C313034-3A49-1EC5-2EB4-520EC30305A1}"/>
                </a:ext>
              </a:extLst>
            </p:cNvPr>
            <p:cNvSpPr/>
            <p:nvPr/>
          </p:nvSpPr>
          <p:spPr>
            <a:xfrm>
              <a:off x="4583334" y="3490912"/>
              <a:ext cx="3476625" cy="1171575"/>
            </a:xfrm>
            <a:custGeom>
              <a:avLst/>
              <a:gdLst>
                <a:gd name="connsiteX0" fmla="*/ 3474131 w 3476625"/>
                <a:gd name="connsiteY0" fmla="*/ 1171444 h 1171575"/>
                <a:gd name="connsiteX1" fmla="*/ -2494 w 3476625"/>
                <a:gd name="connsiteY1" fmla="*/ 333244 h 1171575"/>
                <a:gd name="connsiteX2" fmla="*/ 102281 w 3476625"/>
                <a:gd name="connsiteY2" fmla="*/ 161794 h 1171575"/>
                <a:gd name="connsiteX3" fmla="*/ 83231 w 3476625"/>
                <a:gd name="connsiteY3" fmla="*/ -131 h 1171575"/>
                <a:gd name="connsiteX4" fmla="*/ 3445556 w 3476625"/>
                <a:gd name="connsiteY4" fmla="*/ 766632 h 11715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476625" h="1171575">
                  <a:moveTo>
                    <a:pt x="3474131" y="1171444"/>
                  </a:moveTo>
                  <a:lnTo>
                    <a:pt x="-2494" y="333244"/>
                  </a:lnTo>
                  <a:cubicBezTo>
                    <a:pt x="51894" y="290543"/>
                    <a:pt x="89138" y="229679"/>
                    <a:pt x="102281" y="161794"/>
                  </a:cubicBezTo>
                  <a:cubicBezTo>
                    <a:pt x="111997" y="107121"/>
                    <a:pt x="105425" y="50790"/>
                    <a:pt x="83231" y="-131"/>
                  </a:cubicBezTo>
                  <a:lnTo>
                    <a:pt x="3445556" y="766632"/>
                  </a:lnTo>
                  <a:close/>
                </a:path>
              </a:pathLst>
            </a:custGeom>
            <a:solidFill>
              <a:srgbClr val="FFB938"/>
            </a:solidFill>
            <a:ln w="9525" cap="flat">
              <a:noFill/>
              <a:prstDash val="solid"/>
              <a:miter/>
            </a:ln>
          </p:spPr>
          <p:txBody>
            <a:bodyPr rtlCol="0" anchor="ctr"/>
            <a:lstStyle/>
            <a:p>
              <a:endParaRPr lang="zh-CN" altLang="en-US">
                <a:cs typeface="+mn-ea"/>
                <a:sym typeface="+mn-lt"/>
              </a:endParaRPr>
            </a:p>
          </p:txBody>
        </p:sp>
        <p:sp>
          <p:nvSpPr>
            <p:cNvPr id="14" name="手繪多邊形: 圖案 13">
              <a:extLst>
                <a:ext uri="{FF2B5EF4-FFF2-40B4-BE49-F238E27FC236}">
                  <a16:creationId xmlns:a16="http://schemas.microsoft.com/office/drawing/2014/main" id="{F2C2CF21-1021-CA81-7ED5-1963375BA64B}"/>
                </a:ext>
              </a:extLst>
            </p:cNvPr>
            <p:cNvSpPr/>
            <p:nvPr/>
          </p:nvSpPr>
          <p:spPr>
            <a:xfrm>
              <a:off x="4488084" y="3824287"/>
              <a:ext cx="3571875" cy="1200150"/>
            </a:xfrm>
            <a:custGeom>
              <a:avLst/>
              <a:gdLst>
                <a:gd name="connsiteX0" fmla="*/ 3493181 w 3571875"/>
                <a:gd name="connsiteY0" fmla="*/ 1200019 h 1200150"/>
                <a:gd name="connsiteX1" fmla="*/ -2494 w 3571875"/>
                <a:gd name="connsiteY1" fmla="*/ 361819 h 1200150"/>
                <a:gd name="connsiteX2" fmla="*/ 130856 w 3571875"/>
                <a:gd name="connsiteY2" fmla="*/ 190369 h 1200150"/>
                <a:gd name="connsiteX3" fmla="*/ 92756 w 3571875"/>
                <a:gd name="connsiteY3" fmla="*/ -131 h 1200150"/>
                <a:gd name="connsiteX4" fmla="*/ 3569381 w 3571875"/>
                <a:gd name="connsiteY4" fmla="*/ 838069 h 12001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71875" h="1200150">
                  <a:moveTo>
                    <a:pt x="3493181" y="1200019"/>
                  </a:moveTo>
                  <a:lnTo>
                    <a:pt x="-2494" y="361819"/>
                  </a:lnTo>
                  <a:cubicBezTo>
                    <a:pt x="9984" y="355628"/>
                    <a:pt x="106758" y="304669"/>
                    <a:pt x="130856" y="190369"/>
                  </a:cubicBezTo>
                  <a:cubicBezTo>
                    <a:pt x="143811" y="124332"/>
                    <a:pt x="130093" y="55848"/>
                    <a:pt x="92756" y="-131"/>
                  </a:cubicBezTo>
                  <a:lnTo>
                    <a:pt x="3569381" y="838069"/>
                  </a:lnTo>
                  <a:close/>
                </a:path>
              </a:pathLst>
            </a:custGeom>
            <a:solidFill>
              <a:srgbClr val="74C891"/>
            </a:solidFill>
            <a:ln w="9525" cap="flat">
              <a:noFill/>
              <a:prstDash val="solid"/>
              <a:miter/>
            </a:ln>
          </p:spPr>
          <p:txBody>
            <a:bodyPr rtlCol="0" anchor="ctr"/>
            <a:lstStyle/>
            <a:p>
              <a:endParaRPr lang="zh-CN" altLang="en-US">
                <a:cs typeface="+mn-ea"/>
                <a:sym typeface="+mn-lt"/>
              </a:endParaRPr>
            </a:p>
          </p:txBody>
        </p:sp>
        <p:sp>
          <p:nvSpPr>
            <p:cNvPr id="15" name="手繪多邊形: 圖案 14">
              <a:extLst>
                <a:ext uri="{FF2B5EF4-FFF2-40B4-BE49-F238E27FC236}">
                  <a16:creationId xmlns:a16="http://schemas.microsoft.com/office/drawing/2014/main" id="{85B6D151-CDE3-B55E-2496-7AB2ECAADC1E}"/>
                </a:ext>
              </a:extLst>
            </p:cNvPr>
            <p:cNvSpPr/>
            <p:nvPr/>
          </p:nvSpPr>
          <p:spPr>
            <a:xfrm>
              <a:off x="4383309" y="4186237"/>
              <a:ext cx="3600450" cy="1181100"/>
            </a:xfrm>
            <a:custGeom>
              <a:avLst/>
              <a:gdLst>
                <a:gd name="connsiteX0" fmla="*/ 3378881 w 3600450"/>
                <a:gd name="connsiteY0" fmla="*/ 1180969 h 1181100"/>
                <a:gd name="connsiteX1" fmla="*/ -2494 w 3600450"/>
                <a:gd name="connsiteY1" fmla="*/ 380869 h 1181100"/>
                <a:gd name="connsiteX2" fmla="*/ 130856 w 3600450"/>
                <a:gd name="connsiteY2" fmla="*/ 190369 h 1181100"/>
                <a:gd name="connsiteX3" fmla="*/ 102281 w 3600450"/>
                <a:gd name="connsiteY3" fmla="*/ -131 h 1181100"/>
                <a:gd name="connsiteX4" fmla="*/ 3597956 w 3600450"/>
                <a:gd name="connsiteY4" fmla="*/ 838069 h 11811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600450" h="1181100">
                  <a:moveTo>
                    <a:pt x="3378881" y="1180969"/>
                  </a:moveTo>
                  <a:lnTo>
                    <a:pt x="-2494" y="380869"/>
                  </a:lnTo>
                  <a:cubicBezTo>
                    <a:pt x="13698" y="370868"/>
                    <a:pt x="107139" y="310765"/>
                    <a:pt x="130856" y="190369"/>
                  </a:cubicBezTo>
                  <a:cubicBezTo>
                    <a:pt x="143144" y="125466"/>
                    <a:pt x="133047" y="58324"/>
                    <a:pt x="102281" y="-131"/>
                  </a:cubicBezTo>
                  <a:lnTo>
                    <a:pt x="3597956" y="838069"/>
                  </a:lnTo>
                  <a:close/>
                </a:path>
              </a:pathLst>
            </a:custGeom>
            <a:solidFill>
              <a:srgbClr val="49B5C4"/>
            </a:solidFill>
            <a:ln w="9525" cap="flat">
              <a:noFill/>
              <a:prstDash val="solid"/>
              <a:miter/>
            </a:ln>
          </p:spPr>
          <p:txBody>
            <a:bodyPr rtlCol="0" anchor="ctr"/>
            <a:lstStyle/>
            <a:p>
              <a:endParaRPr lang="zh-CN" altLang="en-US">
                <a:cs typeface="+mn-ea"/>
                <a:sym typeface="+mn-lt"/>
              </a:endParaRPr>
            </a:p>
          </p:txBody>
        </p:sp>
        <p:sp>
          <p:nvSpPr>
            <p:cNvPr id="16" name="手繪多邊形: 圖案 15">
              <a:extLst>
                <a:ext uri="{FF2B5EF4-FFF2-40B4-BE49-F238E27FC236}">
                  <a16:creationId xmlns:a16="http://schemas.microsoft.com/office/drawing/2014/main" id="{C30F33E7-A9E0-722D-065E-FB3BAF05F872}"/>
                </a:ext>
              </a:extLst>
            </p:cNvPr>
            <p:cNvSpPr/>
            <p:nvPr/>
          </p:nvSpPr>
          <p:spPr>
            <a:xfrm>
              <a:off x="6936009" y="1969007"/>
              <a:ext cx="1394624" cy="1456372"/>
            </a:xfrm>
            <a:custGeom>
              <a:avLst/>
              <a:gdLst>
                <a:gd name="connsiteX0" fmla="*/ 932193 w 1394624"/>
                <a:gd name="connsiteY0" fmla="*/ -131 h 1456372"/>
                <a:gd name="connsiteX1" fmla="*/ 1102406 w 1394624"/>
                <a:gd name="connsiteY1" fmla="*/ 426399 h 1456372"/>
                <a:gd name="connsiteX2" fmla="*/ 1245281 w 1394624"/>
                <a:gd name="connsiteY2" fmla="*/ 902649 h 1456372"/>
                <a:gd name="connsiteX3" fmla="*/ 1150031 w 1394624"/>
                <a:gd name="connsiteY3" fmla="*/ 1407474 h 1456372"/>
                <a:gd name="connsiteX4" fmla="*/ 807131 w 1394624"/>
                <a:gd name="connsiteY4" fmla="*/ 1445574 h 1456372"/>
                <a:gd name="connsiteX5" fmla="*/ 92756 w 1394624"/>
                <a:gd name="connsiteY5" fmla="*/ 1064574 h 1456372"/>
                <a:gd name="connsiteX6" fmla="*/ -2494 w 1394624"/>
                <a:gd name="connsiteY6" fmla="*/ 807399 h 14563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394624" h="1456372">
                  <a:moveTo>
                    <a:pt x="932193" y="-131"/>
                  </a:moveTo>
                  <a:cubicBezTo>
                    <a:pt x="932193" y="-131"/>
                    <a:pt x="1035731" y="131123"/>
                    <a:pt x="1102406" y="426399"/>
                  </a:cubicBezTo>
                  <a:cubicBezTo>
                    <a:pt x="1169081" y="721674"/>
                    <a:pt x="1130981" y="797874"/>
                    <a:pt x="1245281" y="902649"/>
                  </a:cubicBezTo>
                  <a:cubicBezTo>
                    <a:pt x="1359581" y="1007424"/>
                    <a:pt x="1550081" y="1207449"/>
                    <a:pt x="1150031" y="1407474"/>
                  </a:cubicBezTo>
                  <a:cubicBezTo>
                    <a:pt x="1150031" y="1407474"/>
                    <a:pt x="959531" y="1483674"/>
                    <a:pt x="807131" y="1445574"/>
                  </a:cubicBezTo>
                  <a:cubicBezTo>
                    <a:pt x="654731" y="1407474"/>
                    <a:pt x="188006" y="1321749"/>
                    <a:pt x="92756" y="1064574"/>
                  </a:cubicBezTo>
                  <a:lnTo>
                    <a:pt x="-2494" y="807399"/>
                  </a:lnTo>
                  <a:close/>
                </a:path>
              </a:pathLst>
            </a:custGeom>
            <a:solidFill>
              <a:srgbClr val="303030"/>
            </a:solidFill>
            <a:ln w="9525" cap="flat">
              <a:noFill/>
              <a:prstDash val="solid"/>
              <a:miter/>
            </a:ln>
          </p:spPr>
          <p:txBody>
            <a:bodyPr rtlCol="0" anchor="ctr"/>
            <a:lstStyle/>
            <a:p>
              <a:endParaRPr lang="zh-CN" altLang="en-US">
                <a:cs typeface="+mn-ea"/>
                <a:sym typeface="+mn-lt"/>
              </a:endParaRPr>
            </a:p>
          </p:txBody>
        </p:sp>
        <p:sp>
          <p:nvSpPr>
            <p:cNvPr id="17" name="手繪多邊形: 圖案 16">
              <a:extLst>
                <a:ext uri="{FF2B5EF4-FFF2-40B4-BE49-F238E27FC236}">
                  <a16:creationId xmlns:a16="http://schemas.microsoft.com/office/drawing/2014/main" id="{AE8CEED1-65BF-2DBA-7224-D579BE491032}"/>
                </a:ext>
              </a:extLst>
            </p:cNvPr>
            <p:cNvSpPr/>
            <p:nvPr/>
          </p:nvSpPr>
          <p:spPr>
            <a:xfrm>
              <a:off x="6731486" y="4176712"/>
              <a:ext cx="452172" cy="323850"/>
            </a:xfrm>
            <a:custGeom>
              <a:avLst/>
              <a:gdLst>
                <a:gd name="connsiteX0" fmla="*/ 30579 w 452172"/>
                <a:gd name="connsiteY0" fmla="*/ -131 h 323850"/>
                <a:gd name="connsiteX1" fmla="*/ 2004 w 452172"/>
                <a:gd name="connsiteY1" fmla="*/ 257044 h 323850"/>
                <a:gd name="connsiteX2" fmla="*/ 392529 w 452172"/>
                <a:gd name="connsiteY2" fmla="*/ 323719 h 323850"/>
                <a:gd name="connsiteX3" fmla="*/ 449679 w 452172"/>
                <a:gd name="connsiteY3" fmla="*/ 133219 h 323850"/>
              </a:gdLst>
              <a:ahLst/>
              <a:cxnLst>
                <a:cxn ang="0">
                  <a:pos x="connsiteX0" y="connsiteY0"/>
                </a:cxn>
                <a:cxn ang="0">
                  <a:pos x="connsiteX1" y="connsiteY1"/>
                </a:cxn>
                <a:cxn ang="0">
                  <a:pos x="connsiteX2" y="connsiteY2"/>
                </a:cxn>
                <a:cxn ang="0">
                  <a:pos x="connsiteX3" y="connsiteY3"/>
                </a:cxn>
              </a:cxnLst>
              <a:rect l="l" t="t" r="r" b="b"/>
              <a:pathLst>
                <a:path w="452172" h="323850">
                  <a:moveTo>
                    <a:pt x="30579" y="-131"/>
                  </a:moveTo>
                  <a:cubicBezTo>
                    <a:pt x="30579" y="-131"/>
                    <a:pt x="-17046" y="228469"/>
                    <a:pt x="2004" y="257044"/>
                  </a:cubicBezTo>
                  <a:lnTo>
                    <a:pt x="392529" y="323719"/>
                  </a:lnTo>
                  <a:lnTo>
                    <a:pt x="449679" y="133219"/>
                  </a:lnTo>
                  <a:close/>
                </a:path>
              </a:pathLst>
            </a:custGeom>
            <a:solidFill>
              <a:srgbClr val="FEBAAF"/>
            </a:solidFill>
            <a:ln w="9525" cap="flat">
              <a:noFill/>
              <a:prstDash val="solid"/>
              <a:miter/>
            </a:ln>
          </p:spPr>
          <p:txBody>
            <a:bodyPr rtlCol="0" anchor="ctr"/>
            <a:lstStyle/>
            <a:p>
              <a:endParaRPr lang="zh-CN" altLang="en-US">
                <a:cs typeface="+mn-ea"/>
                <a:sym typeface="+mn-lt"/>
              </a:endParaRPr>
            </a:p>
          </p:txBody>
        </p:sp>
        <p:sp>
          <p:nvSpPr>
            <p:cNvPr id="18" name="手繪多邊形: 圖案 17">
              <a:extLst>
                <a:ext uri="{FF2B5EF4-FFF2-40B4-BE49-F238E27FC236}">
                  <a16:creationId xmlns:a16="http://schemas.microsoft.com/office/drawing/2014/main" id="{5FE5358E-EE0B-5D5A-B8D2-08DBB245AC9B}"/>
                </a:ext>
              </a:extLst>
            </p:cNvPr>
            <p:cNvSpPr/>
            <p:nvPr/>
          </p:nvSpPr>
          <p:spPr>
            <a:xfrm>
              <a:off x="6659784" y="3614737"/>
              <a:ext cx="1552575" cy="782313"/>
            </a:xfrm>
            <a:custGeom>
              <a:avLst/>
              <a:gdLst>
                <a:gd name="connsiteX0" fmla="*/ 340406 w 1552575"/>
                <a:gd name="connsiteY0" fmla="*/ 190369 h 782313"/>
                <a:gd name="connsiteX1" fmla="*/ -2494 w 1552575"/>
                <a:gd name="connsiteY1" fmla="*/ 495169 h 782313"/>
                <a:gd name="connsiteX2" fmla="*/ 807131 w 1552575"/>
                <a:gd name="connsiteY2" fmla="*/ 771394 h 782313"/>
                <a:gd name="connsiteX3" fmla="*/ 1550081 w 1552575"/>
                <a:gd name="connsiteY3" fmla="*/ 438019 h 782313"/>
                <a:gd name="connsiteX4" fmla="*/ 1130981 w 1552575"/>
                <a:gd name="connsiteY4" fmla="*/ -131 h 78231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52575" h="782313">
                  <a:moveTo>
                    <a:pt x="340406" y="190369"/>
                  </a:moveTo>
                  <a:lnTo>
                    <a:pt x="-2494" y="495169"/>
                  </a:lnTo>
                  <a:cubicBezTo>
                    <a:pt x="-2494" y="495169"/>
                    <a:pt x="283256" y="847594"/>
                    <a:pt x="807131" y="771394"/>
                  </a:cubicBezTo>
                  <a:cubicBezTo>
                    <a:pt x="1331006" y="695194"/>
                    <a:pt x="1550081" y="438019"/>
                    <a:pt x="1550081" y="438019"/>
                  </a:cubicBezTo>
                  <a:lnTo>
                    <a:pt x="1130981" y="-131"/>
                  </a:lnTo>
                  <a:close/>
                </a:path>
              </a:pathLst>
            </a:custGeom>
            <a:solidFill>
              <a:srgbClr val="F08C73"/>
            </a:solidFill>
            <a:ln w="9525" cap="flat">
              <a:noFill/>
              <a:prstDash val="solid"/>
              <a:miter/>
            </a:ln>
          </p:spPr>
          <p:txBody>
            <a:bodyPr rtlCol="0" anchor="ctr"/>
            <a:lstStyle/>
            <a:p>
              <a:endParaRPr lang="zh-CN" altLang="en-US">
                <a:cs typeface="+mn-ea"/>
                <a:sym typeface="+mn-lt"/>
              </a:endParaRPr>
            </a:p>
          </p:txBody>
        </p:sp>
        <p:sp>
          <p:nvSpPr>
            <p:cNvPr id="19" name="手繪多邊形: 圖案 18">
              <a:extLst>
                <a:ext uri="{FF2B5EF4-FFF2-40B4-BE49-F238E27FC236}">
                  <a16:creationId xmlns:a16="http://schemas.microsoft.com/office/drawing/2014/main" id="{65E24ECC-5162-7858-7FB8-3BDF3D4E2D25}"/>
                </a:ext>
              </a:extLst>
            </p:cNvPr>
            <p:cNvSpPr/>
            <p:nvPr/>
          </p:nvSpPr>
          <p:spPr>
            <a:xfrm>
              <a:off x="6671154" y="4424362"/>
              <a:ext cx="483930" cy="387077"/>
            </a:xfrm>
            <a:custGeom>
              <a:avLst/>
              <a:gdLst>
                <a:gd name="connsiteX0" fmla="*/ 481437 w 483930"/>
                <a:gd name="connsiteY0" fmla="*/ 76069 h 387077"/>
                <a:gd name="connsiteX1" fmla="*/ 458768 w 483930"/>
                <a:gd name="connsiteY1" fmla="*/ 157032 h 387077"/>
                <a:gd name="connsiteX2" fmla="*/ 450099 w 483930"/>
                <a:gd name="connsiteY2" fmla="*/ 190750 h 387077"/>
                <a:gd name="connsiteX3" fmla="*/ 437525 w 483930"/>
                <a:gd name="connsiteY3" fmla="*/ 242852 h 387077"/>
                <a:gd name="connsiteX4" fmla="*/ 430381 w 483930"/>
                <a:gd name="connsiteY4" fmla="*/ 276475 h 387077"/>
                <a:gd name="connsiteX5" fmla="*/ 424287 w 483930"/>
                <a:gd name="connsiteY5" fmla="*/ 362200 h 387077"/>
                <a:gd name="connsiteX6" fmla="*/ 5186 w 483930"/>
                <a:gd name="connsiteY6" fmla="*/ 381250 h 387077"/>
                <a:gd name="connsiteX7" fmla="*/ 2996 w 483930"/>
                <a:gd name="connsiteY7" fmla="*/ 209133 h 387077"/>
                <a:gd name="connsiteX8" fmla="*/ 5663 w 483930"/>
                <a:gd name="connsiteY8" fmla="*/ 178653 h 387077"/>
                <a:gd name="connsiteX9" fmla="*/ 12235 w 483930"/>
                <a:gd name="connsiteY9" fmla="*/ 120360 h 387077"/>
                <a:gd name="connsiteX10" fmla="*/ 16330 w 483930"/>
                <a:gd name="connsiteY10" fmla="*/ 89975 h 387077"/>
                <a:gd name="connsiteX11" fmla="*/ 33761 w 483930"/>
                <a:gd name="connsiteY11" fmla="*/ -131 h 3870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83930" h="387077">
                  <a:moveTo>
                    <a:pt x="481437" y="76069"/>
                  </a:moveTo>
                  <a:cubicBezTo>
                    <a:pt x="481437" y="76069"/>
                    <a:pt x="471053" y="111216"/>
                    <a:pt x="458768" y="157032"/>
                  </a:cubicBezTo>
                  <a:cubicBezTo>
                    <a:pt x="456005" y="167795"/>
                    <a:pt x="453052" y="179130"/>
                    <a:pt x="450099" y="190750"/>
                  </a:cubicBezTo>
                  <a:cubicBezTo>
                    <a:pt x="445718" y="207895"/>
                    <a:pt x="441432" y="225612"/>
                    <a:pt x="437525" y="242852"/>
                  </a:cubicBezTo>
                  <a:cubicBezTo>
                    <a:pt x="434956" y="254377"/>
                    <a:pt x="432479" y="265616"/>
                    <a:pt x="430381" y="276475"/>
                  </a:cubicBezTo>
                  <a:cubicBezTo>
                    <a:pt x="422096" y="318195"/>
                    <a:pt x="418001" y="352675"/>
                    <a:pt x="424287" y="362200"/>
                  </a:cubicBezTo>
                  <a:cubicBezTo>
                    <a:pt x="443337" y="390775"/>
                    <a:pt x="24236" y="390775"/>
                    <a:pt x="5186" y="381250"/>
                  </a:cubicBezTo>
                  <a:cubicBezTo>
                    <a:pt x="-5006" y="376107"/>
                    <a:pt x="-4339" y="297335"/>
                    <a:pt x="2996" y="209133"/>
                  </a:cubicBezTo>
                  <a:cubicBezTo>
                    <a:pt x="3759" y="199132"/>
                    <a:pt x="4710" y="188845"/>
                    <a:pt x="5663" y="178653"/>
                  </a:cubicBezTo>
                  <a:cubicBezTo>
                    <a:pt x="7568" y="159127"/>
                    <a:pt x="9758" y="139410"/>
                    <a:pt x="12235" y="120360"/>
                  </a:cubicBezTo>
                  <a:cubicBezTo>
                    <a:pt x="13567" y="109978"/>
                    <a:pt x="14902" y="99882"/>
                    <a:pt x="16330" y="89975"/>
                  </a:cubicBezTo>
                  <a:cubicBezTo>
                    <a:pt x="20427" y="59638"/>
                    <a:pt x="26236" y="29549"/>
                    <a:pt x="33761" y="-131"/>
                  </a:cubicBezTo>
                  <a:close/>
                </a:path>
              </a:pathLst>
            </a:custGeom>
            <a:solidFill>
              <a:srgbClr val="E6FFFE"/>
            </a:solidFill>
            <a:ln w="9525" cap="flat">
              <a:noFill/>
              <a:prstDash val="solid"/>
              <a:miter/>
            </a:ln>
          </p:spPr>
          <p:txBody>
            <a:bodyPr rtlCol="0" anchor="ctr"/>
            <a:lstStyle/>
            <a:p>
              <a:endParaRPr lang="zh-CN" altLang="en-US">
                <a:cs typeface="+mn-ea"/>
                <a:sym typeface="+mn-lt"/>
              </a:endParaRPr>
            </a:p>
          </p:txBody>
        </p:sp>
        <p:sp>
          <p:nvSpPr>
            <p:cNvPr id="20" name="手繪多邊形: 圖案 19">
              <a:extLst>
                <a:ext uri="{FF2B5EF4-FFF2-40B4-BE49-F238E27FC236}">
                  <a16:creationId xmlns:a16="http://schemas.microsoft.com/office/drawing/2014/main" id="{8C1CD026-8D7B-0645-327D-9B82F0CD1E4A}"/>
                </a:ext>
              </a:extLst>
            </p:cNvPr>
            <p:cNvSpPr/>
            <p:nvPr/>
          </p:nvSpPr>
          <p:spPr>
            <a:xfrm>
              <a:off x="6512676" y="4786312"/>
              <a:ext cx="601331" cy="194071"/>
            </a:xfrm>
            <a:custGeom>
              <a:avLst/>
              <a:gdLst>
                <a:gd name="connsiteX0" fmla="*/ 163665 w 601331"/>
                <a:gd name="connsiteY0" fmla="*/ 18919 h 194071"/>
                <a:gd name="connsiteX1" fmla="*/ 1740 w 601331"/>
                <a:gd name="connsiteY1" fmla="*/ 133219 h 194071"/>
                <a:gd name="connsiteX2" fmla="*/ 1740 w 601331"/>
                <a:gd name="connsiteY2" fmla="*/ 190369 h 194071"/>
                <a:gd name="connsiteX3" fmla="*/ 592290 w 601331"/>
                <a:gd name="connsiteY3" fmla="*/ 161794 h 194071"/>
                <a:gd name="connsiteX4" fmla="*/ 582765 w 601331"/>
                <a:gd name="connsiteY4" fmla="*/ -131 h 194071"/>
                <a:gd name="connsiteX5" fmla="*/ 163665 w 601331"/>
                <a:gd name="connsiteY5" fmla="*/ 18919 h 1940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01331" h="194071">
                  <a:moveTo>
                    <a:pt x="163665" y="18919"/>
                  </a:moveTo>
                  <a:cubicBezTo>
                    <a:pt x="163665" y="18919"/>
                    <a:pt x="1740" y="114169"/>
                    <a:pt x="1740" y="133219"/>
                  </a:cubicBezTo>
                  <a:cubicBezTo>
                    <a:pt x="1740" y="152269"/>
                    <a:pt x="-7785" y="180844"/>
                    <a:pt x="1740" y="190369"/>
                  </a:cubicBezTo>
                  <a:cubicBezTo>
                    <a:pt x="11265" y="199894"/>
                    <a:pt x="573240" y="190369"/>
                    <a:pt x="592290" y="161794"/>
                  </a:cubicBezTo>
                  <a:cubicBezTo>
                    <a:pt x="611340" y="133219"/>
                    <a:pt x="582765" y="-131"/>
                    <a:pt x="582765" y="-131"/>
                  </a:cubicBezTo>
                  <a:cubicBezTo>
                    <a:pt x="445319" y="31511"/>
                    <a:pt x="303396" y="37969"/>
                    <a:pt x="163665" y="18919"/>
                  </a:cubicBezTo>
                  <a:close/>
                </a:path>
              </a:pathLst>
            </a:custGeom>
            <a:solidFill>
              <a:srgbClr val="303030"/>
            </a:solidFill>
            <a:ln w="9525" cap="flat">
              <a:noFill/>
              <a:prstDash val="solid"/>
              <a:miter/>
            </a:ln>
          </p:spPr>
          <p:txBody>
            <a:bodyPr rtlCol="0" anchor="ctr"/>
            <a:lstStyle/>
            <a:p>
              <a:endParaRPr lang="zh-CN" altLang="en-US">
                <a:cs typeface="+mn-ea"/>
                <a:sym typeface="+mn-lt"/>
              </a:endParaRPr>
            </a:p>
          </p:txBody>
        </p:sp>
        <p:sp>
          <p:nvSpPr>
            <p:cNvPr id="21" name="手繪多邊形: 圖案 20">
              <a:extLst>
                <a:ext uri="{FF2B5EF4-FFF2-40B4-BE49-F238E27FC236}">
                  <a16:creationId xmlns:a16="http://schemas.microsoft.com/office/drawing/2014/main" id="{366EA294-DA2B-0A01-C75D-38F178EC30E4}"/>
                </a:ext>
              </a:extLst>
            </p:cNvPr>
            <p:cNvSpPr/>
            <p:nvPr/>
          </p:nvSpPr>
          <p:spPr>
            <a:xfrm>
              <a:off x="6685597" y="4514087"/>
              <a:ext cx="446819" cy="101155"/>
            </a:xfrm>
            <a:custGeom>
              <a:avLst/>
              <a:gdLst>
                <a:gd name="connsiteX0" fmla="*/ 444325 w 446819"/>
                <a:gd name="connsiteY0" fmla="*/ 67306 h 101155"/>
                <a:gd name="connsiteX1" fmla="*/ 435656 w 446819"/>
                <a:gd name="connsiteY1" fmla="*/ 101024 h 101155"/>
                <a:gd name="connsiteX2" fmla="*/ -2494 w 446819"/>
                <a:gd name="connsiteY2" fmla="*/ 30253 h 101155"/>
                <a:gd name="connsiteX3" fmla="*/ 1601 w 446819"/>
                <a:gd name="connsiteY3" fmla="*/ -131 h 101155"/>
                <a:gd name="connsiteX4" fmla="*/ 444039 w 446819"/>
                <a:gd name="connsiteY4" fmla="*/ 67306 h 1011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6819" h="101155">
                  <a:moveTo>
                    <a:pt x="444325" y="67306"/>
                  </a:moveTo>
                  <a:cubicBezTo>
                    <a:pt x="441563" y="78069"/>
                    <a:pt x="438610" y="89404"/>
                    <a:pt x="435656" y="101024"/>
                  </a:cubicBezTo>
                  <a:cubicBezTo>
                    <a:pt x="286877" y="99691"/>
                    <a:pt x="139144" y="75831"/>
                    <a:pt x="-2494" y="30253"/>
                  </a:cubicBezTo>
                  <a:cubicBezTo>
                    <a:pt x="-1159" y="19871"/>
                    <a:pt x="173" y="9775"/>
                    <a:pt x="1601" y="-131"/>
                  </a:cubicBezTo>
                  <a:cubicBezTo>
                    <a:pt x="143525" y="50161"/>
                    <a:pt x="293639" y="73049"/>
                    <a:pt x="444039" y="67306"/>
                  </a:cubicBezTo>
                  <a:close/>
                </a:path>
              </a:pathLst>
            </a:custGeom>
            <a:solidFill>
              <a:srgbClr val="F08C73"/>
            </a:solidFill>
            <a:ln w="9525" cap="flat">
              <a:noFill/>
              <a:prstDash val="solid"/>
              <a:miter/>
            </a:ln>
          </p:spPr>
          <p:txBody>
            <a:bodyPr rtlCol="0" anchor="ctr"/>
            <a:lstStyle/>
            <a:p>
              <a:endParaRPr lang="zh-CN" altLang="en-US">
                <a:cs typeface="+mn-ea"/>
                <a:sym typeface="+mn-lt"/>
              </a:endParaRPr>
            </a:p>
          </p:txBody>
        </p:sp>
        <p:sp>
          <p:nvSpPr>
            <p:cNvPr id="22" name="手繪多邊形: 圖案 21">
              <a:extLst>
                <a:ext uri="{FF2B5EF4-FFF2-40B4-BE49-F238E27FC236}">
                  <a16:creationId xmlns:a16="http://schemas.microsoft.com/office/drawing/2014/main" id="{61647093-02DE-0379-433F-7AEF61CCB1DC}"/>
                </a:ext>
              </a:extLst>
            </p:cNvPr>
            <p:cNvSpPr/>
            <p:nvPr/>
          </p:nvSpPr>
          <p:spPr>
            <a:xfrm>
              <a:off x="6676644" y="4602765"/>
              <a:ext cx="434529" cy="98202"/>
            </a:xfrm>
            <a:custGeom>
              <a:avLst/>
              <a:gdLst>
                <a:gd name="connsiteX0" fmla="*/ 432035 w 434529"/>
                <a:gd name="connsiteY0" fmla="*/ 64448 h 98202"/>
                <a:gd name="connsiteX1" fmla="*/ 424892 w 434529"/>
                <a:gd name="connsiteY1" fmla="*/ 98072 h 98202"/>
                <a:gd name="connsiteX2" fmla="*/ -2494 w 434529"/>
                <a:gd name="connsiteY2" fmla="*/ 30349 h 98202"/>
                <a:gd name="connsiteX3" fmla="*/ 173 w 434529"/>
                <a:gd name="connsiteY3" fmla="*/ -131 h 98202"/>
                <a:gd name="connsiteX4" fmla="*/ 432035 w 434529"/>
                <a:gd name="connsiteY4" fmla="*/ 64448 h 9820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34529" h="98202">
                  <a:moveTo>
                    <a:pt x="432035" y="64448"/>
                  </a:moveTo>
                  <a:cubicBezTo>
                    <a:pt x="429466" y="75974"/>
                    <a:pt x="426989" y="87213"/>
                    <a:pt x="424892" y="98072"/>
                  </a:cubicBezTo>
                  <a:cubicBezTo>
                    <a:pt x="279826" y="96690"/>
                    <a:pt x="135809" y="73869"/>
                    <a:pt x="-2494" y="30349"/>
                  </a:cubicBezTo>
                  <a:cubicBezTo>
                    <a:pt x="-1731" y="20348"/>
                    <a:pt x="-780" y="10061"/>
                    <a:pt x="173" y="-131"/>
                  </a:cubicBezTo>
                  <a:cubicBezTo>
                    <a:pt x="138953" y="47865"/>
                    <a:pt x="285351" y="69754"/>
                    <a:pt x="432035" y="64448"/>
                  </a:cubicBezTo>
                  <a:close/>
                </a:path>
              </a:pathLst>
            </a:custGeom>
            <a:solidFill>
              <a:srgbClr val="F08C73"/>
            </a:solidFill>
            <a:ln w="9525" cap="flat">
              <a:noFill/>
              <a:prstDash val="solid"/>
              <a:miter/>
            </a:ln>
          </p:spPr>
          <p:txBody>
            <a:bodyPr rtlCol="0" anchor="ctr"/>
            <a:lstStyle/>
            <a:p>
              <a:endParaRPr lang="zh-CN" altLang="en-US">
                <a:cs typeface="+mn-ea"/>
                <a:sym typeface="+mn-lt"/>
              </a:endParaRPr>
            </a:p>
          </p:txBody>
        </p:sp>
        <p:sp>
          <p:nvSpPr>
            <p:cNvPr id="23" name="手繪多邊形: 圖案 22">
              <a:extLst>
                <a:ext uri="{FF2B5EF4-FFF2-40B4-BE49-F238E27FC236}">
                  <a16:creationId xmlns:a16="http://schemas.microsoft.com/office/drawing/2014/main" id="{15B706E9-E056-F544-9EFB-053BB0280DF1}"/>
                </a:ext>
              </a:extLst>
            </p:cNvPr>
            <p:cNvSpPr/>
            <p:nvPr/>
          </p:nvSpPr>
          <p:spPr>
            <a:xfrm>
              <a:off x="6836568" y="3933824"/>
              <a:ext cx="218503" cy="323183"/>
            </a:xfrm>
            <a:custGeom>
              <a:avLst/>
              <a:gdLst>
                <a:gd name="connsiteX0" fmla="*/ 218504 w 218503"/>
                <a:gd name="connsiteY0" fmla="*/ 0 h 323183"/>
                <a:gd name="connsiteX1" fmla="*/ 0 w 218503"/>
                <a:gd name="connsiteY1" fmla="*/ 323183 h 323183"/>
              </a:gdLst>
              <a:ahLst/>
              <a:cxnLst>
                <a:cxn ang="0">
                  <a:pos x="connsiteX0" y="connsiteY0"/>
                </a:cxn>
                <a:cxn ang="0">
                  <a:pos x="connsiteX1" y="connsiteY1"/>
                </a:cxn>
              </a:cxnLst>
              <a:rect l="l" t="t" r="r" b="b"/>
              <a:pathLst>
                <a:path w="218503" h="323183">
                  <a:moveTo>
                    <a:pt x="218504" y="0"/>
                  </a:moveTo>
                  <a:lnTo>
                    <a:pt x="0" y="323183"/>
                  </a:lnTo>
                </a:path>
              </a:pathLst>
            </a:custGeom>
            <a:ln w="9525" cap="flat">
              <a:solidFill>
                <a:srgbClr val="CE4125"/>
              </a:solidFill>
              <a:prstDash val="solid"/>
              <a:miter/>
            </a:ln>
          </p:spPr>
          <p:txBody>
            <a:bodyPr rtlCol="0" anchor="ctr"/>
            <a:lstStyle/>
            <a:p>
              <a:endParaRPr lang="zh-CN" altLang="en-US">
                <a:cs typeface="+mn-ea"/>
                <a:sym typeface="+mn-lt"/>
              </a:endParaRPr>
            </a:p>
          </p:txBody>
        </p:sp>
        <p:sp>
          <p:nvSpPr>
            <p:cNvPr id="24" name="手繪多邊形: 圖案 23">
              <a:extLst>
                <a:ext uri="{FF2B5EF4-FFF2-40B4-BE49-F238E27FC236}">
                  <a16:creationId xmlns:a16="http://schemas.microsoft.com/office/drawing/2014/main" id="{8AE06CCB-63E9-B471-E25F-458F36BF017D}"/>
                </a:ext>
              </a:extLst>
            </p:cNvPr>
            <p:cNvSpPr/>
            <p:nvPr/>
          </p:nvSpPr>
          <p:spPr>
            <a:xfrm>
              <a:off x="7121747" y="4010024"/>
              <a:ext cx="95250" cy="361950"/>
            </a:xfrm>
            <a:custGeom>
              <a:avLst/>
              <a:gdLst>
                <a:gd name="connsiteX0" fmla="*/ 95250 w 95250"/>
                <a:gd name="connsiteY0" fmla="*/ 0 h 361950"/>
                <a:gd name="connsiteX1" fmla="*/ 0 w 95250"/>
                <a:gd name="connsiteY1" fmla="*/ 361950 h 361950"/>
              </a:gdLst>
              <a:ahLst/>
              <a:cxnLst>
                <a:cxn ang="0">
                  <a:pos x="connsiteX0" y="connsiteY0"/>
                </a:cxn>
                <a:cxn ang="0">
                  <a:pos x="connsiteX1" y="connsiteY1"/>
                </a:cxn>
              </a:cxnLst>
              <a:rect l="l" t="t" r="r" b="b"/>
              <a:pathLst>
                <a:path w="95250" h="361950">
                  <a:moveTo>
                    <a:pt x="95250" y="0"/>
                  </a:moveTo>
                  <a:lnTo>
                    <a:pt x="0" y="361950"/>
                  </a:lnTo>
                </a:path>
              </a:pathLst>
            </a:custGeom>
            <a:ln w="9525" cap="flat">
              <a:solidFill>
                <a:srgbClr val="CE4125"/>
              </a:solidFill>
              <a:prstDash val="solid"/>
              <a:miter/>
            </a:ln>
          </p:spPr>
          <p:txBody>
            <a:bodyPr rtlCol="0" anchor="ctr"/>
            <a:lstStyle/>
            <a:p>
              <a:endParaRPr lang="zh-CN" altLang="en-US">
                <a:cs typeface="+mn-ea"/>
                <a:sym typeface="+mn-lt"/>
              </a:endParaRPr>
            </a:p>
          </p:txBody>
        </p:sp>
        <p:sp>
          <p:nvSpPr>
            <p:cNvPr id="25" name="手繪多邊形: 圖案 24">
              <a:extLst>
                <a:ext uri="{FF2B5EF4-FFF2-40B4-BE49-F238E27FC236}">
                  <a16:creationId xmlns:a16="http://schemas.microsoft.com/office/drawing/2014/main" id="{886E9E3F-186C-DEAF-F847-BBF5841096D9}"/>
                </a:ext>
              </a:extLst>
            </p:cNvPr>
            <p:cNvSpPr/>
            <p:nvPr/>
          </p:nvSpPr>
          <p:spPr>
            <a:xfrm>
              <a:off x="7397972" y="3990974"/>
              <a:ext cx="102012" cy="392811"/>
            </a:xfrm>
            <a:custGeom>
              <a:avLst/>
              <a:gdLst>
                <a:gd name="connsiteX0" fmla="*/ 0 w 102012"/>
                <a:gd name="connsiteY0" fmla="*/ 0 h 392811"/>
                <a:gd name="connsiteX1" fmla="*/ 102013 w 102012"/>
                <a:gd name="connsiteY1" fmla="*/ 392811 h 392811"/>
              </a:gdLst>
              <a:ahLst/>
              <a:cxnLst>
                <a:cxn ang="0">
                  <a:pos x="connsiteX0" y="connsiteY0"/>
                </a:cxn>
                <a:cxn ang="0">
                  <a:pos x="connsiteX1" y="connsiteY1"/>
                </a:cxn>
              </a:cxnLst>
              <a:rect l="l" t="t" r="r" b="b"/>
              <a:pathLst>
                <a:path w="102012" h="392811">
                  <a:moveTo>
                    <a:pt x="0" y="0"/>
                  </a:moveTo>
                  <a:lnTo>
                    <a:pt x="102013" y="392811"/>
                  </a:lnTo>
                </a:path>
              </a:pathLst>
            </a:custGeom>
            <a:ln w="9525" cap="flat">
              <a:solidFill>
                <a:srgbClr val="CE4125"/>
              </a:solidFill>
              <a:prstDash val="solid"/>
              <a:miter/>
            </a:ln>
          </p:spPr>
          <p:txBody>
            <a:bodyPr rtlCol="0" anchor="ctr"/>
            <a:lstStyle/>
            <a:p>
              <a:endParaRPr lang="zh-CN" altLang="en-US">
                <a:cs typeface="+mn-ea"/>
                <a:sym typeface="+mn-lt"/>
              </a:endParaRPr>
            </a:p>
          </p:txBody>
        </p:sp>
        <p:sp>
          <p:nvSpPr>
            <p:cNvPr id="26" name="手繪多邊形: 圖案 25">
              <a:extLst>
                <a:ext uri="{FF2B5EF4-FFF2-40B4-BE49-F238E27FC236}">
                  <a16:creationId xmlns:a16="http://schemas.microsoft.com/office/drawing/2014/main" id="{CD329014-357B-537F-D3EB-4266178CD771}"/>
                </a:ext>
              </a:extLst>
            </p:cNvPr>
            <p:cNvSpPr/>
            <p:nvPr/>
          </p:nvSpPr>
          <p:spPr>
            <a:xfrm>
              <a:off x="7597997" y="3933824"/>
              <a:ext cx="192690" cy="371665"/>
            </a:xfrm>
            <a:custGeom>
              <a:avLst/>
              <a:gdLst>
                <a:gd name="connsiteX0" fmla="*/ 0 w 192690"/>
                <a:gd name="connsiteY0" fmla="*/ 0 h 371665"/>
                <a:gd name="connsiteX1" fmla="*/ 192691 w 192690"/>
                <a:gd name="connsiteY1" fmla="*/ 371665 h 371665"/>
              </a:gdLst>
              <a:ahLst/>
              <a:cxnLst>
                <a:cxn ang="0">
                  <a:pos x="connsiteX0" y="connsiteY0"/>
                </a:cxn>
                <a:cxn ang="0">
                  <a:pos x="connsiteX1" y="connsiteY1"/>
                </a:cxn>
              </a:cxnLst>
              <a:rect l="l" t="t" r="r" b="b"/>
              <a:pathLst>
                <a:path w="192690" h="371665">
                  <a:moveTo>
                    <a:pt x="0" y="0"/>
                  </a:moveTo>
                  <a:lnTo>
                    <a:pt x="192691" y="371665"/>
                  </a:lnTo>
                </a:path>
              </a:pathLst>
            </a:custGeom>
            <a:ln w="9525" cap="flat">
              <a:solidFill>
                <a:srgbClr val="CE4125"/>
              </a:solidFill>
              <a:prstDash val="solid"/>
              <a:miter/>
            </a:ln>
          </p:spPr>
          <p:txBody>
            <a:bodyPr rtlCol="0" anchor="ctr"/>
            <a:lstStyle/>
            <a:p>
              <a:endParaRPr lang="zh-CN" altLang="en-US">
                <a:cs typeface="+mn-ea"/>
                <a:sym typeface="+mn-lt"/>
              </a:endParaRPr>
            </a:p>
          </p:txBody>
        </p:sp>
        <p:sp>
          <p:nvSpPr>
            <p:cNvPr id="27" name="手繪多邊形: 圖案 26">
              <a:extLst>
                <a:ext uri="{FF2B5EF4-FFF2-40B4-BE49-F238E27FC236}">
                  <a16:creationId xmlns:a16="http://schemas.microsoft.com/office/drawing/2014/main" id="{51B9636F-795F-CCFC-942C-0C659F1A4323}"/>
                </a:ext>
              </a:extLst>
            </p:cNvPr>
            <p:cNvSpPr/>
            <p:nvPr/>
          </p:nvSpPr>
          <p:spPr>
            <a:xfrm>
              <a:off x="7836122" y="3876674"/>
              <a:ext cx="230409" cy="298418"/>
            </a:xfrm>
            <a:custGeom>
              <a:avLst/>
              <a:gdLst>
                <a:gd name="connsiteX0" fmla="*/ 0 w 230409"/>
                <a:gd name="connsiteY0" fmla="*/ 0 h 298418"/>
                <a:gd name="connsiteX1" fmla="*/ 230410 w 230409"/>
                <a:gd name="connsiteY1" fmla="*/ 298418 h 298418"/>
              </a:gdLst>
              <a:ahLst/>
              <a:cxnLst>
                <a:cxn ang="0">
                  <a:pos x="connsiteX0" y="connsiteY0"/>
                </a:cxn>
                <a:cxn ang="0">
                  <a:pos x="connsiteX1" y="connsiteY1"/>
                </a:cxn>
              </a:cxnLst>
              <a:rect l="l" t="t" r="r" b="b"/>
              <a:pathLst>
                <a:path w="230409" h="298418">
                  <a:moveTo>
                    <a:pt x="0" y="0"/>
                  </a:moveTo>
                  <a:lnTo>
                    <a:pt x="230410" y="298418"/>
                  </a:lnTo>
                </a:path>
              </a:pathLst>
            </a:custGeom>
            <a:ln w="9525" cap="flat">
              <a:solidFill>
                <a:srgbClr val="CE4125"/>
              </a:solidFill>
              <a:prstDash val="solid"/>
              <a:miter/>
            </a:ln>
          </p:spPr>
          <p:txBody>
            <a:bodyPr rtlCol="0" anchor="ctr"/>
            <a:lstStyle/>
            <a:p>
              <a:endParaRPr lang="zh-CN" altLang="en-US">
                <a:cs typeface="+mn-ea"/>
                <a:sym typeface="+mn-lt"/>
              </a:endParaRPr>
            </a:p>
          </p:txBody>
        </p:sp>
        <p:sp>
          <p:nvSpPr>
            <p:cNvPr id="28" name="手繪多邊形: 圖案 27">
              <a:extLst>
                <a:ext uri="{FF2B5EF4-FFF2-40B4-BE49-F238E27FC236}">
                  <a16:creationId xmlns:a16="http://schemas.microsoft.com/office/drawing/2014/main" id="{5D1A3465-1DC8-2347-91AD-AA428ECB14E7}"/>
                </a:ext>
              </a:extLst>
            </p:cNvPr>
            <p:cNvSpPr/>
            <p:nvPr/>
          </p:nvSpPr>
          <p:spPr>
            <a:xfrm>
              <a:off x="6560827" y="2005012"/>
              <a:ext cx="98957" cy="190500"/>
            </a:xfrm>
            <a:custGeom>
              <a:avLst/>
              <a:gdLst>
                <a:gd name="connsiteX0" fmla="*/ -2121 w 98957"/>
                <a:gd name="connsiteY0" fmla="*/ 57019 h 190500"/>
                <a:gd name="connsiteX1" fmla="*/ 29788 w 98957"/>
                <a:gd name="connsiteY1" fmla="*/ -131 h 190500"/>
                <a:gd name="connsiteX2" fmla="*/ 96463 w 98957"/>
                <a:gd name="connsiteY2" fmla="*/ 161794 h 190500"/>
                <a:gd name="connsiteX3" fmla="*/ 10738 w 98957"/>
                <a:gd name="connsiteY3" fmla="*/ 190369 h 190500"/>
              </a:gdLst>
              <a:ahLst/>
              <a:cxnLst>
                <a:cxn ang="0">
                  <a:pos x="connsiteX0" y="connsiteY0"/>
                </a:cxn>
                <a:cxn ang="0">
                  <a:pos x="connsiteX1" y="connsiteY1"/>
                </a:cxn>
                <a:cxn ang="0">
                  <a:pos x="connsiteX2" y="connsiteY2"/>
                </a:cxn>
                <a:cxn ang="0">
                  <a:pos x="connsiteX3" y="connsiteY3"/>
                </a:cxn>
              </a:cxnLst>
              <a:rect l="l" t="t" r="r" b="b"/>
              <a:pathLst>
                <a:path w="98957" h="190500">
                  <a:moveTo>
                    <a:pt x="-2121" y="57019"/>
                  </a:moveTo>
                  <a:cubicBezTo>
                    <a:pt x="-2121" y="57019"/>
                    <a:pt x="-8312" y="-131"/>
                    <a:pt x="29788" y="-131"/>
                  </a:cubicBezTo>
                  <a:cubicBezTo>
                    <a:pt x="67888" y="-131"/>
                    <a:pt x="96463" y="161794"/>
                    <a:pt x="96463" y="161794"/>
                  </a:cubicBezTo>
                  <a:lnTo>
                    <a:pt x="10738" y="190369"/>
                  </a:lnTo>
                  <a:close/>
                </a:path>
              </a:pathLst>
            </a:custGeom>
            <a:solidFill>
              <a:srgbClr val="FEBAAF"/>
            </a:solidFill>
            <a:ln w="9525" cap="flat">
              <a:noFill/>
              <a:prstDash val="solid"/>
              <a:miter/>
            </a:ln>
          </p:spPr>
          <p:txBody>
            <a:bodyPr rtlCol="0" anchor="ctr"/>
            <a:lstStyle/>
            <a:p>
              <a:endParaRPr lang="zh-CN" altLang="en-US">
                <a:cs typeface="+mn-ea"/>
                <a:sym typeface="+mn-lt"/>
              </a:endParaRPr>
            </a:p>
          </p:txBody>
        </p:sp>
        <p:sp>
          <p:nvSpPr>
            <p:cNvPr id="29" name="手繪多邊形: 圖案 28">
              <a:extLst>
                <a:ext uri="{FF2B5EF4-FFF2-40B4-BE49-F238E27FC236}">
                  <a16:creationId xmlns:a16="http://schemas.microsoft.com/office/drawing/2014/main" id="{2A3A254D-66D0-BEC0-6E53-63B25E0ABCD4}"/>
                </a:ext>
              </a:extLst>
            </p:cNvPr>
            <p:cNvSpPr/>
            <p:nvPr/>
          </p:nvSpPr>
          <p:spPr>
            <a:xfrm>
              <a:off x="6193902" y="1991960"/>
              <a:ext cx="446832" cy="407672"/>
            </a:xfrm>
            <a:custGeom>
              <a:avLst/>
              <a:gdLst>
                <a:gd name="connsiteX0" fmla="*/ 261841 w 446832"/>
                <a:gd name="connsiteY0" fmla="*/ 8920 h 407672"/>
                <a:gd name="connsiteX1" fmla="*/ 63339 w 446832"/>
                <a:gd name="connsiteY1" fmla="*/ 41496 h 407672"/>
                <a:gd name="connsiteX2" fmla="*/ 3617 w 446832"/>
                <a:gd name="connsiteY2" fmla="*/ 125220 h 407672"/>
                <a:gd name="connsiteX3" fmla="*/ 163542 w 446832"/>
                <a:gd name="connsiteY3" fmla="*/ 407541 h 407672"/>
                <a:gd name="connsiteX4" fmla="*/ 444339 w 446832"/>
                <a:gd name="connsiteY4" fmla="*/ 165321 h 407672"/>
                <a:gd name="connsiteX5" fmla="*/ 261841 w 446832"/>
                <a:gd name="connsiteY5" fmla="*/ 8920 h 4076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46832" h="407672">
                  <a:moveTo>
                    <a:pt x="261841" y="8920"/>
                  </a:moveTo>
                  <a:cubicBezTo>
                    <a:pt x="241742" y="3967"/>
                    <a:pt x="141539" y="-20893"/>
                    <a:pt x="63339" y="41496"/>
                  </a:cubicBezTo>
                  <a:cubicBezTo>
                    <a:pt x="35813" y="63098"/>
                    <a:pt x="15046" y="92159"/>
                    <a:pt x="3617" y="125220"/>
                  </a:cubicBezTo>
                  <a:cubicBezTo>
                    <a:pt x="-23149" y="212946"/>
                    <a:pt x="39431" y="330294"/>
                    <a:pt x="163542" y="407541"/>
                  </a:cubicBezTo>
                  <a:lnTo>
                    <a:pt x="444339" y="165321"/>
                  </a:lnTo>
                  <a:cubicBezTo>
                    <a:pt x="436432" y="148461"/>
                    <a:pt x="382903" y="38924"/>
                    <a:pt x="261841" y="8920"/>
                  </a:cubicBezTo>
                  <a:close/>
                </a:path>
              </a:pathLst>
            </a:custGeom>
            <a:solidFill>
              <a:srgbClr val="FEBAAF"/>
            </a:solidFill>
            <a:ln w="9525" cap="flat">
              <a:noFill/>
              <a:prstDash val="solid"/>
              <a:miter/>
            </a:ln>
          </p:spPr>
          <p:txBody>
            <a:bodyPr rtlCol="0" anchor="ctr"/>
            <a:lstStyle/>
            <a:p>
              <a:endParaRPr lang="zh-CN" altLang="en-US">
                <a:cs typeface="+mn-ea"/>
                <a:sym typeface="+mn-lt"/>
              </a:endParaRPr>
            </a:p>
          </p:txBody>
        </p:sp>
        <p:sp>
          <p:nvSpPr>
            <p:cNvPr id="30" name="手繪多邊形: 圖案 29">
              <a:extLst>
                <a:ext uri="{FF2B5EF4-FFF2-40B4-BE49-F238E27FC236}">
                  <a16:creationId xmlns:a16="http://schemas.microsoft.com/office/drawing/2014/main" id="{982B9621-7C41-3DEC-2BDD-549419CC6499}"/>
                </a:ext>
              </a:extLst>
            </p:cNvPr>
            <p:cNvSpPr/>
            <p:nvPr/>
          </p:nvSpPr>
          <p:spPr>
            <a:xfrm>
              <a:off x="6550191" y="2021966"/>
              <a:ext cx="15961" cy="92583"/>
            </a:xfrm>
            <a:custGeom>
              <a:avLst/>
              <a:gdLst>
                <a:gd name="connsiteX0" fmla="*/ 13468 w 15961"/>
                <a:gd name="connsiteY0" fmla="*/ -131 h 92583"/>
                <a:gd name="connsiteX1" fmla="*/ -2438 w 15961"/>
                <a:gd name="connsiteY1" fmla="*/ 92452 h 92583"/>
              </a:gdLst>
              <a:ahLst/>
              <a:cxnLst>
                <a:cxn ang="0">
                  <a:pos x="connsiteX0" y="connsiteY0"/>
                </a:cxn>
                <a:cxn ang="0">
                  <a:pos x="connsiteX1" y="connsiteY1"/>
                </a:cxn>
              </a:cxnLst>
              <a:rect l="l" t="t" r="r" b="b"/>
              <a:pathLst>
                <a:path w="15961" h="92583">
                  <a:moveTo>
                    <a:pt x="13468" y="-131"/>
                  </a:moveTo>
                  <a:cubicBezTo>
                    <a:pt x="2229" y="29416"/>
                    <a:pt x="-3106" y="60858"/>
                    <a:pt x="-2438" y="92452"/>
                  </a:cubicBezTo>
                </a:path>
              </a:pathLst>
            </a:custGeom>
            <a:noFill/>
            <a:ln w="9525" cap="flat">
              <a:solidFill>
                <a:srgbClr val="F76A52"/>
              </a:solidFill>
              <a:prstDash val="solid"/>
              <a:miter/>
            </a:ln>
          </p:spPr>
          <p:txBody>
            <a:bodyPr rtlCol="0" anchor="ctr"/>
            <a:lstStyle/>
            <a:p>
              <a:endParaRPr lang="zh-CN" altLang="en-US">
                <a:cs typeface="+mn-ea"/>
                <a:sym typeface="+mn-lt"/>
              </a:endParaRPr>
            </a:p>
          </p:txBody>
        </p:sp>
        <p:sp>
          <p:nvSpPr>
            <p:cNvPr id="31" name="手繪多邊形: 圖案 30">
              <a:extLst>
                <a:ext uri="{FF2B5EF4-FFF2-40B4-BE49-F238E27FC236}">
                  <a16:creationId xmlns:a16="http://schemas.microsoft.com/office/drawing/2014/main" id="{EE6F3B7F-5EF2-0727-4A43-3C97ADB58B2B}"/>
                </a:ext>
              </a:extLst>
            </p:cNvPr>
            <p:cNvSpPr/>
            <p:nvPr/>
          </p:nvSpPr>
          <p:spPr>
            <a:xfrm>
              <a:off x="6303646" y="2007107"/>
              <a:ext cx="141826" cy="69341"/>
            </a:xfrm>
            <a:custGeom>
              <a:avLst/>
              <a:gdLst>
                <a:gd name="connsiteX0" fmla="*/ -2494 w 141826"/>
                <a:gd name="connsiteY0" fmla="*/ -131 h 69341"/>
                <a:gd name="connsiteX1" fmla="*/ 139332 w 141826"/>
                <a:gd name="connsiteY1" fmla="*/ 69211 h 69341"/>
              </a:gdLst>
              <a:ahLst/>
              <a:cxnLst>
                <a:cxn ang="0">
                  <a:pos x="connsiteX0" y="connsiteY0"/>
                </a:cxn>
                <a:cxn ang="0">
                  <a:pos x="connsiteX1" y="connsiteY1"/>
                </a:cxn>
              </a:cxnLst>
              <a:rect l="l" t="t" r="r" b="b"/>
              <a:pathLst>
                <a:path w="141826" h="69341">
                  <a:moveTo>
                    <a:pt x="-2494" y="-131"/>
                  </a:moveTo>
                  <a:cubicBezTo>
                    <a:pt x="-2494" y="-131"/>
                    <a:pt x="120282" y="31111"/>
                    <a:pt x="139332" y="69211"/>
                  </a:cubicBezTo>
                </a:path>
              </a:pathLst>
            </a:custGeom>
            <a:noFill/>
            <a:ln w="9525" cap="flat">
              <a:solidFill>
                <a:srgbClr val="F76A52"/>
              </a:solidFill>
              <a:prstDash val="solid"/>
              <a:miter/>
            </a:ln>
          </p:spPr>
          <p:txBody>
            <a:bodyPr rtlCol="0" anchor="ctr"/>
            <a:lstStyle/>
            <a:p>
              <a:endParaRPr lang="zh-CN" altLang="en-US">
                <a:cs typeface="+mn-ea"/>
                <a:sym typeface="+mn-lt"/>
              </a:endParaRPr>
            </a:p>
          </p:txBody>
        </p:sp>
        <p:sp>
          <p:nvSpPr>
            <p:cNvPr id="32" name="手繪多邊形: 圖案 31">
              <a:extLst>
                <a:ext uri="{FF2B5EF4-FFF2-40B4-BE49-F238E27FC236}">
                  <a16:creationId xmlns:a16="http://schemas.microsoft.com/office/drawing/2014/main" id="{BEC95E54-F3B5-F20F-822B-AB6FD8733B13}"/>
                </a:ext>
              </a:extLst>
            </p:cNvPr>
            <p:cNvSpPr/>
            <p:nvPr/>
          </p:nvSpPr>
          <p:spPr>
            <a:xfrm>
              <a:off x="6208396" y="2102357"/>
              <a:ext cx="141826" cy="69341"/>
            </a:xfrm>
            <a:custGeom>
              <a:avLst/>
              <a:gdLst>
                <a:gd name="connsiteX0" fmla="*/ -2494 w 141826"/>
                <a:gd name="connsiteY0" fmla="*/ -131 h 69341"/>
                <a:gd name="connsiteX1" fmla="*/ 139332 w 141826"/>
                <a:gd name="connsiteY1" fmla="*/ 69211 h 69341"/>
              </a:gdLst>
              <a:ahLst/>
              <a:cxnLst>
                <a:cxn ang="0">
                  <a:pos x="connsiteX0" y="connsiteY0"/>
                </a:cxn>
                <a:cxn ang="0">
                  <a:pos x="connsiteX1" y="connsiteY1"/>
                </a:cxn>
              </a:cxnLst>
              <a:rect l="l" t="t" r="r" b="b"/>
              <a:pathLst>
                <a:path w="141826" h="69341">
                  <a:moveTo>
                    <a:pt x="-2494" y="-131"/>
                  </a:moveTo>
                  <a:cubicBezTo>
                    <a:pt x="-2494" y="-131"/>
                    <a:pt x="120282" y="31111"/>
                    <a:pt x="139332" y="69211"/>
                  </a:cubicBezTo>
                </a:path>
              </a:pathLst>
            </a:custGeom>
            <a:noFill/>
            <a:ln w="9525" cap="flat">
              <a:solidFill>
                <a:srgbClr val="F76A52"/>
              </a:solidFill>
              <a:prstDash val="solid"/>
              <a:miter/>
            </a:ln>
          </p:spPr>
          <p:txBody>
            <a:bodyPr rtlCol="0" anchor="ctr"/>
            <a:lstStyle/>
            <a:p>
              <a:endParaRPr lang="zh-CN" altLang="en-US">
                <a:cs typeface="+mn-ea"/>
                <a:sym typeface="+mn-lt"/>
              </a:endParaRPr>
            </a:p>
          </p:txBody>
        </p:sp>
        <p:sp>
          <p:nvSpPr>
            <p:cNvPr id="33" name="手繪多邊形: 圖案 32">
              <a:extLst>
                <a:ext uri="{FF2B5EF4-FFF2-40B4-BE49-F238E27FC236}">
                  <a16:creationId xmlns:a16="http://schemas.microsoft.com/office/drawing/2014/main" id="{E7DFF662-BBAC-D873-9A01-1281ADEBDE6A}"/>
                </a:ext>
              </a:extLst>
            </p:cNvPr>
            <p:cNvSpPr/>
            <p:nvPr/>
          </p:nvSpPr>
          <p:spPr>
            <a:xfrm>
              <a:off x="6348603" y="2149791"/>
              <a:ext cx="1476375" cy="1639543"/>
            </a:xfrm>
            <a:custGeom>
              <a:avLst/>
              <a:gdLst>
                <a:gd name="connsiteX0" fmla="*/ 302306 w 1476375"/>
                <a:gd name="connsiteY0" fmla="*/ -131 h 1639543"/>
                <a:gd name="connsiteX1" fmla="*/ 603962 w 1476375"/>
                <a:gd name="connsiteY1" fmla="*/ 378964 h 1639543"/>
                <a:gd name="connsiteX2" fmla="*/ 845231 w 1476375"/>
                <a:gd name="connsiteY2" fmla="*/ 628519 h 1639543"/>
                <a:gd name="connsiteX3" fmla="*/ 1056781 w 1476375"/>
                <a:gd name="connsiteY3" fmla="*/ 782919 h 1639543"/>
                <a:gd name="connsiteX4" fmla="*/ 1283381 w 1476375"/>
                <a:gd name="connsiteY4" fmla="*/ 895219 h 1639543"/>
                <a:gd name="connsiteX5" fmla="*/ 1473881 w 1476375"/>
                <a:gd name="connsiteY5" fmla="*/ 1438144 h 1639543"/>
                <a:gd name="connsiteX6" fmla="*/ 1213562 w 1476375"/>
                <a:gd name="connsiteY6" fmla="*/ 1560731 h 1639543"/>
                <a:gd name="connsiteX7" fmla="*/ 651587 w 1476375"/>
                <a:gd name="connsiteY7" fmla="*/ 1636264 h 1639543"/>
                <a:gd name="connsiteX8" fmla="*/ 464231 w 1476375"/>
                <a:gd name="connsiteY8" fmla="*/ 847594 h 1639543"/>
                <a:gd name="connsiteX9" fmla="*/ -2494 w 1476375"/>
                <a:gd name="connsiteY9" fmla="*/ 237994 h 1639543"/>
                <a:gd name="connsiteX10" fmla="*/ 302306 w 1476375"/>
                <a:gd name="connsiteY10" fmla="*/ -131 h 16395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476375" h="1639543">
                  <a:moveTo>
                    <a:pt x="302306" y="-131"/>
                  </a:moveTo>
                  <a:cubicBezTo>
                    <a:pt x="395649" y="131790"/>
                    <a:pt x="496329" y="258358"/>
                    <a:pt x="603962" y="378964"/>
                  </a:cubicBezTo>
                  <a:cubicBezTo>
                    <a:pt x="685783" y="470690"/>
                    <a:pt x="766841" y="553653"/>
                    <a:pt x="845231" y="628519"/>
                  </a:cubicBezTo>
                  <a:lnTo>
                    <a:pt x="1056781" y="782919"/>
                  </a:lnTo>
                  <a:cubicBezTo>
                    <a:pt x="1056781" y="782919"/>
                    <a:pt x="1207181" y="752344"/>
                    <a:pt x="1283381" y="895219"/>
                  </a:cubicBezTo>
                  <a:cubicBezTo>
                    <a:pt x="1359581" y="1038094"/>
                    <a:pt x="1473881" y="1438144"/>
                    <a:pt x="1473881" y="1438144"/>
                  </a:cubicBezTo>
                  <a:cubicBezTo>
                    <a:pt x="1391584" y="1487817"/>
                    <a:pt x="1304336" y="1528898"/>
                    <a:pt x="1213562" y="1560731"/>
                  </a:cubicBezTo>
                  <a:cubicBezTo>
                    <a:pt x="1033159" y="1623253"/>
                    <a:pt x="842087" y="1648942"/>
                    <a:pt x="651587" y="1636264"/>
                  </a:cubicBezTo>
                  <a:cubicBezTo>
                    <a:pt x="541382" y="1387062"/>
                    <a:pt x="477851" y="1119733"/>
                    <a:pt x="464231" y="847594"/>
                  </a:cubicBezTo>
                  <a:cubicBezTo>
                    <a:pt x="277731" y="670020"/>
                    <a:pt x="120282" y="464327"/>
                    <a:pt x="-2494" y="237994"/>
                  </a:cubicBezTo>
                  <a:cubicBezTo>
                    <a:pt x="84754" y="141830"/>
                    <a:pt x="187911" y="61296"/>
                    <a:pt x="302306" y="-131"/>
                  </a:cubicBezTo>
                  <a:close/>
                </a:path>
              </a:pathLst>
            </a:custGeom>
            <a:solidFill>
              <a:srgbClr val="E0E5BA"/>
            </a:solidFill>
            <a:ln w="9525" cap="flat">
              <a:noFill/>
              <a:prstDash val="solid"/>
              <a:miter/>
            </a:ln>
          </p:spPr>
          <p:txBody>
            <a:bodyPr rtlCol="0" anchor="ctr"/>
            <a:lstStyle/>
            <a:p>
              <a:endParaRPr lang="zh-CN" altLang="en-US">
                <a:cs typeface="+mn-ea"/>
                <a:sym typeface="+mn-lt"/>
              </a:endParaRPr>
            </a:p>
          </p:txBody>
        </p:sp>
        <p:sp>
          <p:nvSpPr>
            <p:cNvPr id="34" name="手繪多邊形: 圖案 33">
              <a:extLst>
                <a:ext uri="{FF2B5EF4-FFF2-40B4-BE49-F238E27FC236}">
                  <a16:creationId xmlns:a16="http://schemas.microsoft.com/office/drawing/2014/main" id="{2B3BC383-5385-A8A8-9280-B8029330FE0D}"/>
                </a:ext>
              </a:extLst>
            </p:cNvPr>
            <p:cNvSpPr/>
            <p:nvPr/>
          </p:nvSpPr>
          <p:spPr>
            <a:xfrm>
              <a:off x="6713940" y="1738217"/>
              <a:ext cx="1249887" cy="1164849"/>
            </a:xfrm>
            <a:custGeom>
              <a:avLst/>
              <a:gdLst>
                <a:gd name="connsiteX0" fmla="*/ 781550 w 1249887"/>
                <a:gd name="connsiteY0" fmla="*/ 22442 h 1164849"/>
                <a:gd name="connsiteX1" fmla="*/ 284155 w 1249887"/>
                <a:gd name="connsiteY1" fmla="*/ 89117 h 1164849"/>
                <a:gd name="connsiteX2" fmla="*/ 22790 w 1249887"/>
                <a:gd name="connsiteY2" fmla="*/ 493739 h 1164849"/>
                <a:gd name="connsiteX3" fmla="*/ 6881 w 1249887"/>
                <a:gd name="connsiteY3" fmla="*/ 763963 h 1164849"/>
                <a:gd name="connsiteX4" fmla="*/ 213859 w 1249887"/>
                <a:gd name="connsiteY4" fmla="*/ 1041998 h 1164849"/>
                <a:gd name="connsiteX5" fmla="*/ 651535 w 1249887"/>
                <a:gd name="connsiteY5" fmla="*/ 1164490 h 1164849"/>
                <a:gd name="connsiteX6" fmla="*/ 975385 w 1249887"/>
                <a:gd name="connsiteY6" fmla="*/ 1080765 h 1164849"/>
                <a:gd name="connsiteX7" fmla="*/ 1180647 w 1249887"/>
                <a:gd name="connsiteY7" fmla="*/ 843783 h 1164849"/>
                <a:gd name="connsiteX8" fmla="*/ 1247322 w 1249887"/>
                <a:gd name="connsiteY8" fmla="*/ 501740 h 1164849"/>
                <a:gd name="connsiteX9" fmla="*/ 1128641 w 1249887"/>
                <a:gd name="connsiteY9" fmla="*/ 195416 h 1164849"/>
                <a:gd name="connsiteX10" fmla="*/ 781836 w 1249887"/>
                <a:gd name="connsiteY10" fmla="*/ 22728 h 11648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249887" h="1164849">
                  <a:moveTo>
                    <a:pt x="781550" y="22442"/>
                  </a:moveTo>
                  <a:cubicBezTo>
                    <a:pt x="614577" y="-19087"/>
                    <a:pt x="427793" y="-6895"/>
                    <a:pt x="284155" y="89117"/>
                  </a:cubicBezTo>
                  <a:cubicBezTo>
                    <a:pt x="131755" y="191035"/>
                    <a:pt x="66889" y="314764"/>
                    <a:pt x="22790" y="493739"/>
                  </a:cubicBezTo>
                  <a:cubicBezTo>
                    <a:pt x="-9978" y="627089"/>
                    <a:pt x="-5785" y="705099"/>
                    <a:pt x="6881" y="763963"/>
                  </a:cubicBezTo>
                  <a:cubicBezTo>
                    <a:pt x="34791" y="896456"/>
                    <a:pt x="99180" y="971132"/>
                    <a:pt x="213859" y="1041998"/>
                  </a:cubicBezTo>
                  <a:cubicBezTo>
                    <a:pt x="328541" y="1112864"/>
                    <a:pt x="516946" y="1159822"/>
                    <a:pt x="651535" y="1164490"/>
                  </a:cubicBezTo>
                  <a:cubicBezTo>
                    <a:pt x="764596" y="1168395"/>
                    <a:pt x="869371" y="1121627"/>
                    <a:pt x="975385" y="1080765"/>
                  </a:cubicBezTo>
                  <a:cubicBezTo>
                    <a:pt x="1068444" y="1044856"/>
                    <a:pt x="1159025" y="903124"/>
                    <a:pt x="1180647" y="843783"/>
                  </a:cubicBezTo>
                  <a:cubicBezTo>
                    <a:pt x="1233988" y="697098"/>
                    <a:pt x="1248561" y="595371"/>
                    <a:pt x="1247322" y="501740"/>
                  </a:cubicBezTo>
                  <a:cubicBezTo>
                    <a:pt x="1245608" y="386107"/>
                    <a:pt x="1212938" y="290190"/>
                    <a:pt x="1128641" y="195416"/>
                  </a:cubicBezTo>
                  <a:cubicBezTo>
                    <a:pt x="1036535" y="91879"/>
                    <a:pt x="892325" y="50255"/>
                    <a:pt x="781836" y="22728"/>
                  </a:cubicBezTo>
                </a:path>
              </a:pathLst>
            </a:custGeom>
            <a:solidFill>
              <a:srgbClr val="303030"/>
            </a:solidFill>
            <a:ln w="9525" cap="flat">
              <a:noFill/>
              <a:prstDash val="solid"/>
              <a:miter/>
            </a:ln>
          </p:spPr>
          <p:txBody>
            <a:bodyPr rtlCol="0" anchor="ctr"/>
            <a:lstStyle/>
            <a:p>
              <a:endParaRPr lang="zh-CN" altLang="en-US">
                <a:cs typeface="+mn-ea"/>
                <a:sym typeface="+mn-lt"/>
              </a:endParaRPr>
            </a:p>
          </p:txBody>
        </p:sp>
        <p:sp>
          <p:nvSpPr>
            <p:cNvPr id="35" name="手繪多邊形: 圖案 34">
              <a:extLst>
                <a:ext uri="{FF2B5EF4-FFF2-40B4-BE49-F238E27FC236}">
                  <a16:creationId xmlns:a16="http://schemas.microsoft.com/office/drawing/2014/main" id="{0811A5F5-892D-B0DA-B9C1-653396FCF813}"/>
                </a:ext>
              </a:extLst>
            </p:cNvPr>
            <p:cNvSpPr/>
            <p:nvPr/>
          </p:nvSpPr>
          <p:spPr>
            <a:xfrm>
              <a:off x="7126509" y="2890837"/>
              <a:ext cx="304931" cy="230683"/>
            </a:xfrm>
            <a:custGeom>
              <a:avLst/>
              <a:gdLst>
                <a:gd name="connsiteX0" fmla="*/ -2494 w 304931"/>
                <a:gd name="connsiteY0" fmla="*/ 152269 h 230683"/>
                <a:gd name="connsiteX1" fmla="*/ 168956 w 304931"/>
                <a:gd name="connsiteY1" fmla="*/ 218944 h 230683"/>
                <a:gd name="connsiteX2" fmla="*/ 302306 w 304931"/>
                <a:gd name="connsiteY2" fmla="*/ 37969 h 230683"/>
                <a:gd name="connsiteX3" fmla="*/ 188006 w 304931"/>
                <a:gd name="connsiteY3" fmla="*/ -131 h 230683"/>
              </a:gdLst>
              <a:ahLst/>
              <a:cxnLst>
                <a:cxn ang="0">
                  <a:pos x="connsiteX0" y="connsiteY0"/>
                </a:cxn>
                <a:cxn ang="0">
                  <a:pos x="connsiteX1" y="connsiteY1"/>
                </a:cxn>
                <a:cxn ang="0">
                  <a:pos x="connsiteX2" y="connsiteY2"/>
                </a:cxn>
                <a:cxn ang="0">
                  <a:pos x="connsiteX3" y="connsiteY3"/>
                </a:cxn>
              </a:cxnLst>
              <a:rect l="l" t="t" r="r" b="b"/>
              <a:pathLst>
                <a:path w="304931" h="230683">
                  <a:moveTo>
                    <a:pt x="-2494" y="152269"/>
                  </a:moveTo>
                  <a:cubicBezTo>
                    <a:pt x="-2494" y="152269"/>
                    <a:pt x="26081" y="266569"/>
                    <a:pt x="168956" y="218944"/>
                  </a:cubicBezTo>
                  <a:cubicBezTo>
                    <a:pt x="311831" y="171319"/>
                    <a:pt x="302306" y="37969"/>
                    <a:pt x="302306" y="37969"/>
                  </a:cubicBezTo>
                  <a:lnTo>
                    <a:pt x="188006" y="-131"/>
                  </a:lnTo>
                  <a:close/>
                </a:path>
              </a:pathLst>
            </a:custGeom>
            <a:solidFill>
              <a:srgbClr val="E6FFFE"/>
            </a:solidFill>
            <a:ln w="9525" cap="flat">
              <a:noFill/>
              <a:prstDash val="solid"/>
              <a:miter/>
            </a:ln>
          </p:spPr>
          <p:txBody>
            <a:bodyPr rtlCol="0" anchor="ctr"/>
            <a:lstStyle/>
            <a:p>
              <a:endParaRPr lang="zh-CN" altLang="en-US">
                <a:cs typeface="+mn-ea"/>
                <a:sym typeface="+mn-lt"/>
              </a:endParaRPr>
            </a:p>
          </p:txBody>
        </p:sp>
        <p:sp>
          <p:nvSpPr>
            <p:cNvPr id="36" name="手繪多邊形: 圖案 35">
              <a:extLst>
                <a:ext uri="{FF2B5EF4-FFF2-40B4-BE49-F238E27FC236}">
                  <a16:creationId xmlns:a16="http://schemas.microsoft.com/office/drawing/2014/main" id="{73B8B097-DB51-294A-6AD0-F7C1DE2954D9}"/>
                </a:ext>
              </a:extLst>
            </p:cNvPr>
            <p:cNvSpPr/>
            <p:nvPr/>
          </p:nvSpPr>
          <p:spPr>
            <a:xfrm>
              <a:off x="6914076" y="2780061"/>
              <a:ext cx="260057" cy="272075"/>
            </a:xfrm>
            <a:custGeom>
              <a:avLst/>
              <a:gdLst>
                <a:gd name="connsiteX0" fmla="*/ 13344 w 260057"/>
                <a:gd name="connsiteY0" fmla="*/ -131 h 272075"/>
                <a:gd name="connsiteX1" fmla="*/ 209939 w 260057"/>
                <a:gd name="connsiteY1" fmla="*/ 263045 h 272075"/>
                <a:gd name="connsiteX2" fmla="*/ 257564 w 260057"/>
                <a:gd name="connsiteY2" fmla="*/ 234470 h 272075"/>
                <a:gd name="connsiteX3" fmla="*/ 190889 w 260057"/>
                <a:gd name="connsiteY3" fmla="*/ 5870 h 272075"/>
              </a:gdLst>
              <a:ahLst/>
              <a:cxnLst>
                <a:cxn ang="0">
                  <a:pos x="connsiteX0" y="connsiteY0"/>
                </a:cxn>
                <a:cxn ang="0">
                  <a:pos x="connsiteX1" y="connsiteY1"/>
                </a:cxn>
                <a:cxn ang="0">
                  <a:pos x="connsiteX2" y="connsiteY2"/>
                </a:cxn>
                <a:cxn ang="0">
                  <a:pos x="connsiteX3" y="connsiteY3"/>
                </a:cxn>
              </a:cxnLst>
              <a:rect l="l" t="t" r="r" b="b"/>
              <a:pathLst>
                <a:path w="260057" h="272075">
                  <a:moveTo>
                    <a:pt x="13344" y="-131"/>
                  </a:moveTo>
                  <a:cubicBezTo>
                    <a:pt x="13344" y="-131"/>
                    <a:pt x="-85336" y="329720"/>
                    <a:pt x="209939" y="263045"/>
                  </a:cubicBezTo>
                  <a:lnTo>
                    <a:pt x="257564" y="234470"/>
                  </a:lnTo>
                  <a:lnTo>
                    <a:pt x="190889" y="5870"/>
                  </a:lnTo>
                  <a:close/>
                </a:path>
              </a:pathLst>
            </a:custGeom>
            <a:solidFill>
              <a:srgbClr val="E6FFFE"/>
            </a:solidFill>
            <a:ln w="9525" cap="flat">
              <a:noFill/>
              <a:prstDash val="solid"/>
              <a:miter/>
            </a:ln>
          </p:spPr>
          <p:txBody>
            <a:bodyPr rtlCol="0" anchor="ctr"/>
            <a:lstStyle/>
            <a:p>
              <a:endParaRPr lang="zh-CN" altLang="en-US">
                <a:cs typeface="+mn-ea"/>
                <a:sym typeface="+mn-lt"/>
              </a:endParaRPr>
            </a:p>
          </p:txBody>
        </p:sp>
        <p:sp>
          <p:nvSpPr>
            <p:cNvPr id="37" name="手繪多邊形: 圖案 36">
              <a:extLst>
                <a:ext uri="{FF2B5EF4-FFF2-40B4-BE49-F238E27FC236}">
                  <a16:creationId xmlns:a16="http://schemas.microsoft.com/office/drawing/2014/main" id="{0D2F2148-8EFA-98E9-8914-60FF142F4850}"/>
                </a:ext>
              </a:extLst>
            </p:cNvPr>
            <p:cNvSpPr/>
            <p:nvPr/>
          </p:nvSpPr>
          <p:spPr>
            <a:xfrm>
              <a:off x="7008769" y="2733253"/>
              <a:ext cx="386058" cy="316089"/>
            </a:xfrm>
            <a:custGeom>
              <a:avLst/>
              <a:gdLst>
                <a:gd name="connsiteX0" fmla="*/ 947 w 386058"/>
                <a:gd name="connsiteY0" fmla="*/ 109827 h 316089"/>
                <a:gd name="connsiteX1" fmla="*/ 143822 w 386058"/>
                <a:gd name="connsiteY1" fmla="*/ 309852 h 316089"/>
                <a:gd name="connsiteX2" fmla="*/ 381947 w 386058"/>
                <a:gd name="connsiteY2" fmla="*/ 176502 h 316089"/>
                <a:gd name="connsiteX3" fmla="*/ 334322 w 386058"/>
                <a:gd name="connsiteY3" fmla="*/ 43152 h 316089"/>
                <a:gd name="connsiteX4" fmla="*/ 947 w 386058"/>
                <a:gd name="connsiteY4" fmla="*/ 109827 h 31608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86058" h="316089">
                  <a:moveTo>
                    <a:pt x="947" y="109827"/>
                  </a:moveTo>
                  <a:cubicBezTo>
                    <a:pt x="-18771" y="181074"/>
                    <a:pt x="48572" y="284516"/>
                    <a:pt x="143822" y="309852"/>
                  </a:cubicBezTo>
                  <a:cubicBezTo>
                    <a:pt x="247264" y="337380"/>
                    <a:pt x="365659" y="268133"/>
                    <a:pt x="381947" y="176502"/>
                  </a:cubicBezTo>
                  <a:cubicBezTo>
                    <a:pt x="389281" y="126896"/>
                    <a:pt x="371373" y="76909"/>
                    <a:pt x="334322" y="43152"/>
                  </a:cubicBezTo>
                  <a:cubicBezTo>
                    <a:pt x="240404" y="-41716"/>
                    <a:pt x="29522" y="7624"/>
                    <a:pt x="947" y="109827"/>
                  </a:cubicBezTo>
                  <a:close/>
                </a:path>
              </a:pathLst>
            </a:custGeom>
            <a:solidFill>
              <a:srgbClr val="FFB9B0"/>
            </a:solidFill>
            <a:ln w="9525" cap="flat">
              <a:noFill/>
              <a:prstDash val="solid"/>
              <a:miter/>
            </a:ln>
          </p:spPr>
          <p:txBody>
            <a:bodyPr rtlCol="0" anchor="ctr"/>
            <a:lstStyle/>
            <a:p>
              <a:endParaRPr lang="zh-CN" altLang="en-US">
                <a:cs typeface="+mn-ea"/>
                <a:sym typeface="+mn-lt"/>
              </a:endParaRPr>
            </a:p>
          </p:txBody>
        </p:sp>
        <p:sp>
          <p:nvSpPr>
            <p:cNvPr id="38" name="手繪多邊形: 圖案 37">
              <a:extLst>
                <a:ext uri="{FF2B5EF4-FFF2-40B4-BE49-F238E27FC236}">
                  <a16:creationId xmlns:a16="http://schemas.microsoft.com/office/drawing/2014/main" id="{5F84ABB7-1D11-0EAF-6B94-E869C3180C44}"/>
                </a:ext>
              </a:extLst>
            </p:cNvPr>
            <p:cNvSpPr/>
            <p:nvPr/>
          </p:nvSpPr>
          <p:spPr>
            <a:xfrm>
              <a:off x="6800260" y="1911703"/>
              <a:ext cx="975408" cy="990620"/>
            </a:xfrm>
            <a:custGeom>
              <a:avLst/>
              <a:gdLst>
                <a:gd name="connsiteX0" fmla="*/ 12479 w 975408"/>
                <a:gd name="connsiteY0" fmla="*/ 402931 h 990620"/>
                <a:gd name="connsiteX1" fmla="*/ 579786 w 975408"/>
                <a:gd name="connsiteY1" fmla="*/ 8691 h 990620"/>
                <a:gd name="connsiteX2" fmla="*/ 963740 w 975408"/>
                <a:gd name="connsiteY2" fmla="*/ 582953 h 990620"/>
                <a:gd name="connsiteX3" fmla="*/ 396430 w 975408"/>
                <a:gd name="connsiteY3" fmla="*/ 977193 h 990620"/>
                <a:gd name="connsiteX4" fmla="*/ 12479 w 975408"/>
                <a:gd name="connsiteY4" fmla="*/ 402931 h 99062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75408" h="990620">
                  <a:moveTo>
                    <a:pt x="12479" y="402931"/>
                  </a:moveTo>
                  <a:cubicBezTo>
                    <a:pt x="63055" y="135469"/>
                    <a:pt x="308705" y="-42649"/>
                    <a:pt x="579786" y="8691"/>
                  </a:cubicBezTo>
                  <a:cubicBezTo>
                    <a:pt x="850870" y="60031"/>
                    <a:pt x="1014413" y="315491"/>
                    <a:pt x="963740" y="582953"/>
                  </a:cubicBezTo>
                  <a:cubicBezTo>
                    <a:pt x="913068" y="850415"/>
                    <a:pt x="735140" y="1044059"/>
                    <a:pt x="396430" y="977193"/>
                  </a:cubicBezTo>
                  <a:cubicBezTo>
                    <a:pt x="27813" y="907375"/>
                    <a:pt x="-38195" y="670393"/>
                    <a:pt x="12479" y="402931"/>
                  </a:cubicBezTo>
                </a:path>
              </a:pathLst>
            </a:custGeom>
            <a:solidFill>
              <a:srgbClr val="FFB9B0"/>
            </a:solidFill>
            <a:ln w="9525" cap="flat">
              <a:noFill/>
              <a:prstDash val="solid"/>
              <a:miter/>
            </a:ln>
          </p:spPr>
          <p:txBody>
            <a:bodyPr rtlCol="0" anchor="ctr"/>
            <a:lstStyle/>
            <a:p>
              <a:endParaRPr lang="zh-CN" altLang="en-US">
                <a:cs typeface="+mn-ea"/>
                <a:sym typeface="+mn-lt"/>
              </a:endParaRPr>
            </a:p>
          </p:txBody>
        </p:sp>
        <p:sp>
          <p:nvSpPr>
            <p:cNvPr id="39" name="手繪多邊形: 圖案 38">
              <a:extLst>
                <a:ext uri="{FF2B5EF4-FFF2-40B4-BE49-F238E27FC236}">
                  <a16:creationId xmlns:a16="http://schemas.microsoft.com/office/drawing/2014/main" id="{0FE6ECE5-59BF-795B-E782-8332D688C893}"/>
                </a:ext>
              </a:extLst>
            </p:cNvPr>
            <p:cNvSpPr/>
            <p:nvPr/>
          </p:nvSpPr>
          <p:spPr>
            <a:xfrm>
              <a:off x="6694599" y="2238898"/>
              <a:ext cx="217259" cy="243466"/>
            </a:xfrm>
            <a:custGeom>
              <a:avLst/>
              <a:gdLst>
                <a:gd name="connsiteX0" fmla="*/ 211485 w 217259"/>
                <a:gd name="connsiteY0" fmla="*/ 154221 h 243466"/>
                <a:gd name="connsiteX1" fmla="*/ 182910 w 217259"/>
                <a:gd name="connsiteY1" fmla="*/ 33254 h 243466"/>
                <a:gd name="connsiteX2" fmla="*/ 52607 w 217259"/>
                <a:gd name="connsiteY2" fmla="*/ 14775 h 243466"/>
                <a:gd name="connsiteX3" fmla="*/ -1781 w 217259"/>
                <a:gd name="connsiteY3" fmla="*/ 127171 h 243466"/>
                <a:gd name="connsiteX4" fmla="*/ 38414 w 217259"/>
                <a:gd name="connsiteY4" fmla="*/ 207942 h 243466"/>
                <a:gd name="connsiteX5" fmla="*/ 150715 w 217259"/>
                <a:gd name="connsiteY5" fmla="*/ 240804 h 243466"/>
                <a:gd name="connsiteX6" fmla="*/ 211390 w 217259"/>
                <a:gd name="connsiteY6" fmla="*/ 154221 h 2434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17259" h="243466">
                  <a:moveTo>
                    <a:pt x="211485" y="154221"/>
                  </a:moveTo>
                  <a:cubicBezTo>
                    <a:pt x="221485" y="113359"/>
                    <a:pt x="207674" y="66020"/>
                    <a:pt x="182910" y="33254"/>
                  </a:cubicBezTo>
                  <a:cubicBezTo>
                    <a:pt x="155191" y="-3512"/>
                    <a:pt x="91183" y="-10275"/>
                    <a:pt x="52607" y="14775"/>
                  </a:cubicBezTo>
                  <a:cubicBezTo>
                    <a:pt x="14411" y="38721"/>
                    <a:pt x="-6734" y="82374"/>
                    <a:pt x="-1781" y="127171"/>
                  </a:cubicBezTo>
                  <a:cubicBezTo>
                    <a:pt x="1554" y="158032"/>
                    <a:pt x="15841" y="186683"/>
                    <a:pt x="38414" y="207942"/>
                  </a:cubicBezTo>
                  <a:cubicBezTo>
                    <a:pt x="68134" y="236784"/>
                    <a:pt x="110138" y="249081"/>
                    <a:pt x="150715" y="240804"/>
                  </a:cubicBezTo>
                  <a:cubicBezTo>
                    <a:pt x="179290" y="234422"/>
                    <a:pt x="201674" y="194322"/>
                    <a:pt x="211390" y="154221"/>
                  </a:cubicBezTo>
                </a:path>
              </a:pathLst>
            </a:custGeom>
            <a:solidFill>
              <a:srgbClr val="FFB9B0"/>
            </a:solidFill>
            <a:ln w="9525" cap="flat">
              <a:noFill/>
              <a:prstDash val="solid"/>
              <a:miter/>
            </a:ln>
          </p:spPr>
          <p:txBody>
            <a:bodyPr rtlCol="0" anchor="ctr"/>
            <a:lstStyle/>
            <a:p>
              <a:endParaRPr lang="zh-CN" altLang="en-US">
                <a:cs typeface="+mn-ea"/>
                <a:sym typeface="+mn-lt"/>
              </a:endParaRPr>
            </a:p>
          </p:txBody>
        </p:sp>
        <p:sp>
          <p:nvSpPr>
            <p:cNvPr id="40" name="手繪多邊形: 圖案 39">
              <a:extLst>
                <a:ext uri="{FF2B5EF4-FFF2-40B4-BE49-F238E27FC236}">
                  <a16:creationId xmlns:a16="http://schemas.microsoft.com/office/drawing/2014/main" id="{21916D41-BC6F-35EA-7F27-FE1896766F6C}"/>
                </a:ext>
              </a:extLst>
            </p:cNvPr>
            <p:cNvSpPr/>
            <p:nvPr/>
          </p:nvSpPr>
          <p:spPr>
            <a:xfrm>
              <a:off x="6744797" y="2293608"/>
              <a:ext cx="97236" cy="125095"/>
            </a:xfrm>
            <a:custGeom>
              <a:avLst/>
              <a:gdLst>
                <a:gd name="connsiteX0" fmla="*/ 41844 w 97236"/>
                <a:gd name="connsiteY0" fmla="*/ 124276 h 125095"/>
                <a:gd name="connsiteX1" fmla="*/ 9934 w 97236"/>
                <a:gd name="connsiteY1" fmla="*/ 103797 h 125095"/>
                <a:gd name="connsiteX2" fmla="*/ -2163 w 97236"/>
                <a:gd name="connsiteY2" fmla="*/ 71984 h 125095"/>
                <a:gd name="connsiteX3" fmla="*/ 25745 w 97236"/>
                <a:gd name="connsiteY3" fmla="*/ 8928 h 125095"/>
                <a:gd name="connsiteX4" fmla="*/ 93469 w 97236"/>
                <a:gd name="connsiteY4" fmla="*/ 17120 h 125095"/>
                <a:gd name="connsiteX5" fmla="*/ 92515 w 97236"/>
                <a:gd name="connsiteY5" fmla="*/ 25597 h 125095"/>
                <a:gd name="connsiteX6" fmla="*/ 83944 w 97236"/>
                <a:gd name="connsiteY6" fmla="*/ 24645 h 125095"/>
                <a:gd name="connsiteX7" fmla="*/ 32510 w 97236"/>
                <a:gd name="connsiteY7" fmla="*/ 18930 h 125095"/>
                <a:gd name="connsiteX8" fmla="*/ 9934 w 97236"/>
                <a:gd name="connsiteY8" fmla="*/ 71127 h 125095"/>
                <a:gd name="connsiteX9" fmla="*/ 19459 w 97236"/>
                <a:gd name="connsiteY9" fmla="*/ 96654 h 125095"/>
                <a:gd name="connsiteX10" fmla="*/ 43749 w 97236"/>
                <a:gd name="connsiteY10" fmla="*/ 112370 h 125095"/>
                <a:gd name="connsiteX11" fmla="*/ 68419 w 97236"/>
                <a:gd name="connsiteY11" fmla="*/ 100178 h 125095"/>
                <a:gd name="connsiteX12" fmla="*/ 60417 w 97236"/>
                <a:gd name="connsiteY12" fmla="*/ 72355 h 125095"/>
                <a:gd name="connsiteX13" fmla="*/ 57464 w 97236"/>
                <a:gd name="connsiteY13" fmla="*/ 71031 h 125095"/>
                <a:gd name="connsiteX14" fmla="*/ 42130 w 97236"/>
                <a:gd name="connsiteY14" fmla="*/ 71031 h 125095"/>
                <a:gd name="connsiteX15" fmla="*/ 32605 w 97236"/>
                <a:gd name="connsiteY15" fmla="*/ 82080 h 125095"/>
                <a:gd name="connsiteX16" fmla="*/ 25366 w 97236"/>
                <a:gd name="connsiteY16" fmla="*/ 86567 h 125095"/>
                <a:gd name="connsiteX17" fmla="*/ 25366 w 97236"/>
                <a:gd name="connsiteY17" fmla="*/ 86557 h 125095"/>
                <a:gd name="connsiteX18" fmla="*/ 20794 w 97236"/>
                <a:gd name="connsiteY18" fmla="*/ 79318 h 125095"/>
                <a:gd name="connsiteX19" fmla="*/ 36986 w 97236"/>
                <a:gd name="connsiteY19" fmla="*/ 60268 h 125095"/>
                <a:gd name="connsiteX20" fmla="*/ 62703 w 97236"/>
                <a:gd name="connsiteY20" fmla="*/ 60268 h 125095"/>
                <a:gd name="connsiteX21" fmla="*/ 80705 w 97236"/>
                <a:gd name="connsiteY21" fmla="*/ 102692 h 125095"/>
                <a:gd name="connsiteX22" fmla="*/ 79467 w 97236"/>
                <a:gd name="connsiteY22" fmla="*/ 105321 h 125095"/>
                <a:gd name="connsiteX23" fmla="*/ 41844 w 97236"/>
                <a:gd name="connsiteY23" fmla="*/ 124276 h 1250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97236" h="125095">
                  <a:moveTo>
                    <a:pt x="41844" y="124276"/>
                  </a:moveTo>
                  <a:cubicBezTo>
                    <a:pt x="29080" y="121609"/>
                    <a:pt x="17650" y="114313"/>
                    <a:pt x="9934" y="103797"/>
                  </a:cubicBezTo>
                  <a:cubicBezTo>
                    <a:pt x="3077" y="94482"/>
                    <a:pt x="-1114" y="83490"/>
                    <a:pt x="-2163" y="71984"/>
                  </a:cubicBezTo>
                  <a:cubicBezTo>
                    <a:pt x="-4544" y="47524"/>
                    <a:pt x="6030" y="23606"/>
                    <a:pt x="25745" y="8928"/>
                  </a:cubicBezTo>
                  <a:cubicBezTo>
                    <a:pt x="47176" y="-5769"/>
                    <a:pt x="76133" y="-2264"/>
                    <a:pt x="93469" y="17120"/>
                  </a:cubicBezTo>
                  <a:cubicBezTo>
                    <a:pt x="95469" y="19730"/>
                    <a:pt x="95087" y="23502"/>
                    <a:pt x="92515" y="25597"/>
                  </a:cubicBezTo>
                  <a:cubicBezTo>
                    <a:pt x="89850" y="27655"/>
                    <a:pt x="86039" y="27226"/>
                    <a:pt x="83944" y="24645"/>
                  </a:cubicBezTo>
                  <a:cubicBezTo>
                    <a:pt x="70514" y="10338"/>
                    <a:pt x="48702" y="7909"/>
                    <a:pt x="32510" y="18930"/>
                  </a:cubicBezTo>
                  <a:cubicBezTo>
                    <a:pt x="16315" y="31169"/>
                    <a:pt x="7839" y="50972"/>
                    <a:pt x="9934" y="71127"/>
                  </a:cubicBezTo>
                  <a:cubicBezTo>
                    <a:pt x="10793" y="80337"/>
                    <a:pt x="14030" y="89148"/>
                    <a:pt x="19459" y="96654"/>
                  </a:cubicBezTo>
                  <a:cubicBezTo>
                    <a:pt x="25366" y="104664"/>
                    <a:pt x="34033" y="110246"/>
                    <a:pt x="43749" y="112370"/>
                  </a:cubicBezTo>
                  <a:cubicBezTo>
                    <a:pt x="53846" y="114551"/>
                    <a:pt x="64036" y="109493"/>
                    <a:pt x="68419" y="100178"/>
                  </a:cubicBezTo>
                  <a:cubicBezTo>
                    <a:pt x="73847" y="90272"/>
                    <a:pt x="70324" y="77813"/>
                    <a:pt x="60417" y="72355"/>
                  </a:cubicBezTo>
                  <a:cubicBezTo>
                    <a:pt x="59464" y="71841"/>
                    <a:pt x="58513" y="71393"/>
                    <a:pt x="57464" y="71031"/>
                  </a:cubicBezTo>
                  <a:cubicBezTo>
                    <a:pt x="52606" y="68602"/>
                    <a:pt x="46988" y="68602"/>
                    <a:pt x="42130" y="71031"/>
                  </a:cubicBezTo>
                  <a:cubicBezTo>
                    <a:pt x="37463" y="73155"/>
                    <a:pt x="34033" y="77184"/>
                    <a:pt x="32605" y="82080"/>
                  </a:cubicBezTo>
                  <a:cubicBezTo>
                    <a:pt x="31842" y="85309"/>
                    <a:pt x="28603" y="87319"/>
                    <a:pt x="25366" y="86567"/>
                  </a:cubicBezTo>
                  <a:cubicBezTo>
                    <a:pt x="25366" y="86567"/>
                    <a:pt x="25366" y="86557"/>
                    <a:pt x="25366" y="86557"/>
                  </a:cubicBezTo>
                  <a:cubicBezTo>
                    <a:pt x="22127" y="85805"/>
                    <a:pt x="20127" y="82576"/>
                    <a:pt x="20794" y="79318"/>
                  </a:cubicBezTo>
                  <a:cubicBezTo>
                    <a:pt x="23080" y="70879"/>
                    <a:pt x="29080" y="63907"/>
                    <a:pt x="36986" y="60268"/>
                  </a:cubicBezTo>
                  <a:cubicBezTo>
                    <a:pt x="45081" y="56191"/>
                    <a:pt x="54606" y="56191"/>
                    <a:pt x="62703" y="60268"/>
                  </a:cubicBezTo>
                  <a:cubicBezTo>
                    <a:pt x="79372" y="67021"/>
                    <a:pt x="87469" y="86014"/>
                    <a:pt x="80705" y="102692"/>
                  </a:cubicBezTo>
                  <a:cubicBezTo>
                    <a:pt x="80325" y="103588"/>
                    <a:pt x="79944" y="104464"/>
                    <a:pt x="79467" y="105321"/>
                  </a:cubicBezTo>
                  <a:cubicBezTo>
                    <a:pt x="72800" y="119580"/>
                    <a:pt x="57273" y="127419"/>
                    <a:pt x="41844" y="124276"/>
                  </a:cubicBezTo>
                  <a:close/>
                </a:path>
              </a:pathLst>
            </a:custGeom>
            <a:solidFill>
              <a:srgbClr val="FF9666"/>
            </a:solidFill>
            <a:ln w="9525" cap="flat">
              <a:noFill/>
              <a:prstDash val="solid"/>
              <a:miter/>
            </a:ln>
          </p:spPr>
          <p:txBody>
            <a:bodyPr rtlCol="0" anchor="ctr"/>
            <a:lstStyle/>
            <a:p>
              <a:endParaRPr lang="zh-CN" altLang="en-US">
                <a:cs typeface="+mn-ea"/>
                <a:sym typeface="+mn-lt"/>
              </a:endParaRPr>
            </a:p>
          </p:txBody>
        </p:sp>
        <p:sp>
          <p:nvSpPr>
            <p:cNvPr id="41" name="手繪多邊形: 圖案 40">
              <a:extLst>
                <a:ext uri="{FF2B5EF4-FFF2-40B4-BE49-F238E27FC236}">
                  <a16:creationId xmlns:a16="http://schemas.microsoft.com/office/drawing/2014/main" id="{8C5B0CF6-814A-405A-CFEC-A855C437A915}"/>
                </a:ext>
              </a:extLst>
            </p:cNvPr>
            <p:cNvSpPr/>
            <p:nvPr/>
          </p:nvSpPr>
          <p:spPr>
            <a:xfrm>
              <a:off x="6852533" y="2389805"/>
              <a:ext cx="197937" cy="197966"/>
            </a:xfrm>
            <a:custGeom>
              <a:avLst/>
              <a:gdLst>
                <a:gd name="connsiteX0" fmla="*/ -743 w 197937"/>
                <a:gd name="connsiteY0" fmla="*/ 80372 h 197966"/>
                <a:gd name="connsiteX1" fmla="*/ 114987 w 197937"/>
                <a:gd name="connsiteY1" fmla="*/ 1629 h 197966"/>
                <a:gd name="connsiteX2" fmla="*/ 193664 w 197937"/>
                <a:gd name="connsiteY2" fmla="*/ 117339 h 197966"/>
                <a:gd name="connsiteX3" fmla="*/ 78124 w 197937"/>
                <a:gd name="connsiteY3" fmla="*/ 196101 h 197966"/>
                <a:gd name="connsiteX4" fmla="*/ -743 w 197937"/>
                <a:gd name="connsiteY4" fmla="*/ 80486 h 197966"/>
                <a:gd name="connsiteX5" fmla="*/ -743 w 197937"/>
                <a:gd name="connsiteY5" fmla="*/ 80467 h 1979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97937" h="197966">
                  <a:moveTo>
                    <a:pt x="-743" y="80372"/>
                  </a:moveTo>
                  <a:cubicBezTo>
                    <a:pt x="9449" y="26680"/>
                    <a:pt x="61265" y="-8582"/>
                    <a:pt x="114987" y="1629"/>
                  </a:cubicBezTo>
                  <a:cubicBezTo>
                    <a:pt x="168612" y="11840"/>
                    <a:pt x="203949" y="63637"/>
                    <a:pt x="193664" y="117339"/>
                  </a:cubicBezTo>
                  <a:cubicBezTo>
                    <a:pt x="183471" y="170984"/>
                    <a:pt x="131751" y="206226"/>
                    <a:pt x="78124" y="196101"/>
                  </a:cubicBezTo>
                  <a:cubicBezTo>
                    <a:pt x="24404" y="185957"/>
                    <a:pt x="-10933" y="134188"/>
                    <a:pt x="-743" y="80486"/>
                  </a:cubicBezTo>
                  <a:cubicBezTo>
                    <a:pt x="-743" y="80477"/>
                    <a:pt x="-743" y="80477"/>
                    <a:pt x="-743" y="80467"/>
                  </a:cubicBezTo>
                </a:path>
              </a:pathLst>
            </a:custGeom>
            <a:solidFill>
              <a:srgbClr val="FF7661"/>
            </a:solidFill>
            <a:ln w="9525" cap="flat">
              <a:noFill/>
              <a:prstDash val="solid"/>
              <a:miter/>
            </a:ln>
          </p:spPr>
          <p:txBody>
            <a:bodyPr rtlCol="0" anchor="ctr"/>
            <a:lstStyle/>
            <a:p>
              <a:endParaRPr lang="zh-CN" altLang="en-US">
                <a:cs typeface="+mn-ea"/>
                <a:sym typeface="+mn-lt"/>
              </a:endParaRPr>
            </a:p>
          </p:txBody>
        </p:sp>
        <p:sp>
          <p:nvSpPr>
            <p:cNvPr id="42" name="手繪多邊形: 圖案 41">
              <a:extLst>
                <a:ext uri="{FF2B5EF4-FFF2-40B4-BE49-F238E27FC236}">
                  <a16:creationId xmlns:a16="http://schemas.microsoft.com/office/drawing/2014/main" id="{0256ED10-7EAB-4F7A-0725-5A158DDB6F0E}"/>
                </a:ext>
              </a:extLst>
            </p:cNvPr>
            <p:cNvSpPr/>
            <p:nvPr/>
          </p:nvSpPr>
          <p:spPr>
            <a:xfrm>
              <a:off x="7404793" y="2494301"/>
              <a:ext cx="197977" cy="197962"/>
            </a:xfrm>
            <a:custGeom>
              <a:avLst/>
              <a:gdLst>
                <a:gd name="connsiteX0" fmla="*/ -743 w 197977"/>
                <a:gd name="connsiteY0" fmla="*/ 80460 h 197962"/>
                <a:gd name="connsiteX1" fmla="*/ 114892 w 197977"/>
                <a:gd name="connsiteY1" fmla="*/ 1612 h 197962"/>
                <a:gd name="connsiteX2" fmla="*/ 193759 w 197977"/>
                <a:gd name="connsiteY2" fmla="*/ 117236 h 197962"/>
                <a:gd name="connsiteX3" fmla="*/ 78124 w 197977"/>
                <a:gd name="connsiteY3" fmla="*/ 196094 h 197962"/>
                <a:gd name="connsiteX4" fmla="*/ -743 w 197977"/>
                <a:gd name="connsiteY4" fmla="*/ 80479 h 197962"/>
                <a:gd name="connsiteX5" fmla="*/ -743 w 197977"/>
                <a:gd name="connsiteY5" fmla="*/ 80460 h 1979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97977" h="197962">
                  <a:moveTo>
                    <a:pt x="-743" y="80460"/>
                  </a:moveTo>
                  <a:cubicBezTo>
                    <a:pt x="9449" y="26758"/>
                    <a:pt x="61169" y="-8551"/>
                    <a:pt x="114892" y="1612"/>
                  </a:cubicBezTo>
                  <a:cubicBezTo>
                    <a:pt x="168612" y="11766"/>
                    <a:pt x="203854" y="63534"/>
                    <a:pt x="193759" y="117236"/>
                  </a:cubicBezTo>
                  <a:cubicBezTo>
                    <a:pt x="183567" y="170938"/>
                    <a:pt x="131846" y="206238"/>
                    <a:pt x="78124" y="196094"/>
                  </a:cubicBezTo>
                  <a:cubicBezTo>
                    <a:pt x="24404" y="185950"/>
                    <a:pt x="-10933" y="134181"/>
                    <a:pt x="-743" y="80479"/>
                  </a:cubicBezTo>
                  <a:cubicBezTo>
                    <a:pt x="-743" y="80470"/>
                    <a:pt x="-743" y="80470"/>
                    <a:pt x="-743" y="80460"/>
                  </a:cubicBezTo>
                </a:path>
              </a:pathLst>
            </a:custGeom>
            <a:solidFill>
              <a:srgbClr val="FF7661"/>
            </a:solidFill>
            <a:ln w="9525" cap="flat">
              <a:noFill/>
              <a:prstDash val="solid"/>
              <a:miter/>
            </a:ln>
          </p:spPr>
          <p:txBody>
            <a:bodyPr rtlCol="0" anchor="ctr"/>
            <a:lstStyle/>
            <a:p>
              <a:endParaRPr lang="zh-CN" altLang="en-US">
                <a:cs typeface="+mn-ea"/>
                <a:sym typeface="+mn-lt"/>
              </a:endParaRPr>
            </a:p>
          </p:txBody>
        </p:sp>
        <p:sp>
          <p:nvSpPr>
            <p:cNvPr id="43" name="手繪多邊形: 圖案 42">
              <a:extLst>
                <a:ext uri="{FF2B5EF4-FFF2-40B4-BE49-F238E27FC236}">
                  <a16:creationId xmlns:a16="http://schemas.microsoft.com/office/drawing/2014/main" id="{074B91A6-77E4-FF53-A07A-5AF27DDBECD1}"/>
                </a:ext>
              </a:extLst>
            </p:cNvPr>
            <p:cNvSpPr/>
            <p:nvPr/>
          </p:nvSpPr>
          <p:spPr>
            <a:xfrm>
              <a:off x="7188885" y="2421143"/>
              <a:ext cx="73521" cy="46442"/>
            </a:xfrm>
            <a:custGeom>
              <a:avLst/>
              <a:gdLst>
                <a:gd name="connsiteX0" fmla="*/ 3805 w 73521"/>
                <a:gd name="connsiteY0" fmla="*/ 37413 h 46442"/>
                <a:gd name="connsiteX1" fmla="*/ 3328 w 73521"/>
                <a:gd name="connsiteY1" fmla="*/ 37413 h 46442"/>
                <a:gd name="connsiteX2" fmla="*/ -2290 w 73521"/>
                <a:gd name="connsiteY2" fmla="*/ 28212 h 46442"/>
                <a:gd name="connsiteX3" fmla="*/ -2195 w 73521"/>
                <a:gd name="connsiteY3" fmla="*/ 27888 h 46442"/>
                <a:gd name="connsiteX4" fmla="*/ 40001 w 73521"/>
                <a:gd name="connsiteY4" fmla="*/ 265 h 46442"/>
                <a:gd name="connsiteX5" fmla="*/ 40763 w 73521"/>
                <a:gd name="connsiteY5" fmla="*/ 265 h 46442"/>
                <a:gd name="connsiteX6" fmla="*/ 70957 w 73521"/>
                <a:gd name="connsiteY6" fmla="*/ 39889 h 46442"/>
                <a:gd name="connsiteX7" fmla="*/ 62195 w 73521"/>
                <a:gd name="connsiteY7" fmla="*/ 46214 h 46442"/>
                <a:gd name="connsiteX8" fmla="*/ 55811 w 73521"/>
                <a:gd name="connsiteY8" fmla="*/ 38651 h 46442"/>
                <a:gd name="connsiteX9" fmla="*/ 35524 w 73521"/>
                <a:gd name="connsiteY9" fmla="*/ 15077 h 46442"/>
                <a:gd name="connsiteX10" fmla="*/ 12567 w 73521"/>
                <a:gd name="connsiteY10" fmla="*/ 31507 h 46442"/>
                <a:gd name="connsiteX11" fmla="*/ 3805 w 73521"/>
                <a:gd name="connsiteY11" fmla="*/ 37413 h 464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73521" h="46442">
                  <a:moveTo>
                    <a:pt x="3805" y="37413"/>
                  </a:moveTo>
                  <a:lnTo>
                    <a:pt x="3328" y="37413"/>
                  </a:lnTo>
                  <a:cubicBezTo>
                    <a:pt x="-767" y="36422"/>
                    <a:pt x="-3243" y="32298"/>
                    <a:pt x="-2290" y="28212"/>
                  </a:cubicBezTo>
                  <a:cubicBezTo>
                    <a:pt x="-2290" y="28107"/>
                    <a:pt x="-2195" y="27993"/>
                    <a:pt x="-2195" y="27888"/>
                  </a:cubicBezTo>
                  <a:cubicBezTo>
                    <a:pt x="2854" y="9352"/>
                    <a:pt x="20951" y="-2487"/>
                    <a:pt x="40001" y="265"/>
                  </a:cubicBezTo>
                  <a:lnTo>
                    <a:pt x="40763" y="265"/>
                  </a:lnTo>
                  <a:cubicBezTo>
                    <a:pt x="59241" y="4152"/>
                    <a:pt x="72099" y="21020"/>
                    <a:pt x="70957" y="39889"/>
                  </a:cubicBezTo>
                  <a:cubicBezTo>
                    <a:pt x="70289" y="44042"/>
                    <a:pt x="66385" y="46881"/>
                    <a:pt x="62195" y="46214"/>
                  </a:cubicBezTo>
                  <a:cubicBezTo>
                    <a:pt x="58478" y="45623"/>
                    <a:pt x="55811" y="42414"/>
                    <a:pt x="55811" y="38651"/>
                  </a:cubicBezTo>
                  <a:cubicBezTo>
                    <a:pt x="56669" y="26535"/>
                    <a:pt x="47621" y="15982"/>
                    <a:pt x="35524" y="15077"/>
                  </a:cubicBezTo>
                  <a:cubicBezTo>
                    <a:pt x="24855" y="14286"/>
                    <a:pt x="15235" y="21201"/>
                    <a:pt x="12567" y="31507"/>
                  </a:cubicBezTo>
                  <a:cubicBezTo>
                    <a:pt x="11712" y="35508"/>
                    <a:pt x="7805" y="38118"/>
                    <a:pt x="3805" y="37413"/>
                  </a:cubicBezTo>
                  <a:close/>
                </a:path>
              </a:pathLst>
            </a:custGeom>
            <a:solidFill>
              <a:srgbClr val="FF7661"/>
            </a:solidFill>
            <a:ln w="9525" cap="flat">
              <a:noFill/>
              <a:prstDash val="solid"/>
              <a:miter/>
            </a:ln>
          </p:spPr>
          <p:txBody>
            <a:bodyPr rtlCol="0" anchor="ctr"/>
            <a:lstStyle/>
            <a:p>
              <a:endParaRPr lang="zh-CN" altLang="en-US">
                <a:cs typeface="+mn-ea"/>
                <a:sym typeface="+mn-lt"/>
              </a:endParaRPr>
            </a:p>
          </p:txBody>
        </p:sp>
        <p:sp>
          <p:nvSpPr>
            <p:cNvPr id="44" name="手繪多邊形: 圖案 43">
              <a:extLst>
                <a:ext uri="{FF2B5EF4-FFF2-40B4-BE49-F238E27FC236}">
                  <a16:creationId xmlns:a16="http://schemas.microsoft.com/office/drawing/2014/main" id="{0615BF42-59F9-08E3-1D93-49495764A41C}"/>
                </a:ext>
              </a:extLst>
            </p:cNvPr>
            <p:cNvSpPr/>
            <p:nvPr/>
          </p:nvSpPr>
          <p:spPr>
            <a:xfrm>
              <a:off x="6814401" y="1892061"/>
              <a:ext cx="1068418" cy="677729"/>
            </a:xfrm>
            <a:custGeom>
              <a:avLst/>
              <a:gdLst>
                <a:gd name="connsiteX0" fmla="*/ 1064948 w 1068418"/>
                <a:gd name="connsiteY0" fmla="*/ 389045 h 677729"/>
                <a:gd name="connsiteX1" fmla="*/ 911404 w 1068418"/>
                <a:gd name="connsiteY1" fmla="*/ 122344 h 677729"/>
                <a:gd name="connsiteX2" fmla="*/ 785007 w 1068418"/>
                <a:gd name="connsiteY2" fmla="*/ 63480 h 677729"/>
                <a:gd name="connsiteX3" fmla="*/ 568408 w 1068418"/>
                <a:gd name="connsiteY3" fmla="*/ 14236 h 677729"/>
                <a:gd name="connsiteX4" fmla="*/ 369813 w 1068418"/>
                <a:gd name="connsiteY4" fmla="*/ 1472 h 677729"/>
                <a:gd name="connsiteX5" fmla="*/ 182646 w 1068418"/>
                <a:gd name="connsiteY5" fmla="*/ 63575 h 677729"/>
                <a:gd name="connsiteX6" fmla="*/ 26818 w 1068418"/>
                <a:gd name="connsiteY6" fmla="*/ 244550 h 677729"/>
                <a:gd name="connsiteX7" fmla="*/ -1757 w 1068418"/>
                <a:gd name="connsiteY7" fmla="*/ 374471 h 677729"/>
                <a:gd name="connsiteX8" fmla="*/ 18435 w 1068418"/>
                <a:gd name="connsiteY8" fmla="*/ 502202 h 677729"/>
                <a:gd name="connsiteX9" fmla="*/ 23769 w 1068418"/>
                <a:gd name="connsiteY9" fmla="*/ 506202 h 677729"/>
                <a:gd name="connsiteX10" fmla="*/ 24246 w 1068418"/>
                <a:gd name="connsiteY10" fmla="*/ 506202 h 677729"/>
                <a:gd name="connsiteX11" fmla="*/ 30913 w 1068418"/>
                <a:gd name="connsiteY11" fmla="*/ 503630 h 677729"/>
                <a:gd name="connsiteX12" fmla="*/ 83301 w 1068418"/>
                <a:gd name="connsiteY12" fmla="*/ 420668 h 677729"/>
                <a:gd name="connsiteX13" fmla="*/ 103399 w 1068418"/>
                <a:gd name="connsiteY13" fmla="*/ 385520 h 677729"/>
                <a:gd name="connsiteX14" fmla="*/ 184266 w 1068418"/>
                <a:gd name="connsiteY14" fmla="*/ 216928 h 677729"/>
                <a:gd name="connsiteX15" fmla="*/ 187217 w 1068418"/>
                <a:gd name="connsiteY15" fmla="*/ 209974 h 677729"/>
                <a:gd name="connsiteX16" fmla="*/ 178741 w 1068418"/>
                <a:gd name="connsiteY16" fmla="*/ 247503 h 677729"/>
                <a:gd name="connsiteX17" fmla="*/ 171216 w 1068418"/>
                <a:gd name="connsiteY17" fmla="*/ 281888 h 677729"/>
                <a:gd name="connsiteX18" fmla="*/ 176932 w 1068418"/>
                <a:gd name="connsiteY18" fmla="*/ 290651 h 677729"/>
                <a:gd name="connsiteX19" fmla="*/ 326951 w 1068418"/>
                <a:gd name="connsiteY19" fmla="*/ 319226 h 677729"/>
                <a:gd name="connsiteX20" fmla="*/ 334855 w 1068418"/>
                <a:gd name="connsiteY20" fmla="*/ 314273 h 677729"/>
                <a:gd name="connsiteX21" fmla="*/ 392577 w 1068418"/>
                <a:gd name="connsiteY21" fmla="*/ 197211 h 677729"/>
                <a:gd name="connsiteX22" fmla="*/ 390959 w 1068418"/>
                <a:gd name="connsiteY22" fmla="*/ 212165 h 677729"/>
                <a:gd name="connsiteX23" fmla="*/ 381434 w 1068418"/>
                <a:gd name="connsiteY23" fmla="*/ 323036 h 677729"/>
                <a:gd name="connsiteX24" fmla="*/ 387624 w 1068418"/>
                <a:gd name="connsiteY24" fmla="*/ 330752 h 677729"/>
                <a:gd name="connsiteX25" fmla="*/ 437630 w 1068418"/>
                <a:gd name="connsiteY25" fmla="*/ 340277 h 677729"/>
                <a:gd name="connsiteX26" fmla="*/ 550502 w 1068418"/>
                <a:gd name="connsiteY26" fmla="*/ 361422 h 677729"/>
                <a:gd name="connsiteX27" fmla="*/ 558692 w 1068418"/>
                <a:gd name="connsiteY27" fmla="*/ 356660 h 677729"/>
                <a:gd name="connsiteX28" fmla="*/ 580028 w 1068418"/>
                <a:gd name="connsiteY28" fmla="*/ 296652 h 677729"/>
                <a:gd name="connsiteX29" fmla="*/ 600604 w 1068418"/>
                <a:gd name="connsiteY29" fmla="*/ 237407 h 677729"/>
                <a:gd name="connsiteX30" fmla="*/ 602890 w 1068418"/>
                <a:gd name="connsiteY30" fmla="*/ 277031 h 677729"/>
                <a:gd name="connsiteX31" fmla="*/ 608129 w 1068418"/>
                <a:gd name="connsiteY31" fmla="*/ 366470 h 677729"/>
                <a:gd name="connsiteX32" fmla="*/ 613747 w 1068418"/>
                <a:gd name="connsiteY32" fmla="*/ 373328 h 677729"/>
                <a:gd name="connsiteX33" fmla="*/ 766910 w 1068418"/>
                <a:gd name="connsiteY33" fmla="*/ 402379 h 677729"/>
                <a:gd name="connsiteX34" fmla="*/ 775482 w 1068418"/>
                <a:gd name="connsiteY34" fmla="*/ 396474 h 677729"/>
                <a:gd name="connsiteX35" fmla="*/ 783197 w 1068418"/>
                <a:gd name="connsiteY35" fmla="*/ 355421 h 677729"/>
                <a:gd name="connsiteX36" fmla="*/ 794627 w 1068418"/>
                <a:gd name="connsiteY36" fmla="*/ 298748 h 677729"/>
                <a:gd name="connsiteX37" fmla="*/ 828632 w 1068418"/>
                <a:gd name="connsiteY37" fmla="*/ 488200 h 677729"/>
                <a:gd name="connsiteX38" fmla="*/ 928740 w 1068418"/>
                <a:gd name="connsiteY38" fmla="*/ 674795 h 677729"/>
                <a:gd name="connsiteX39" fmla="*/ 939502 w 1068418"/>
                <a:gd name="connsiteY39" fmla="*/ 675880 h 677729"/>
                <a:gd name="connsiteX40" fmla="*/ 940551 w 1068418"/>
                <a:gd name="connsiteY40" fmla="*/ 674795 h 677729"/>
                <a:gd name="connsiteX41" fmla="*/ 1064948 w 1068418"/>
                <a:gd name="connsiteY41" fmla="*/ 389045 h 6777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Lst>
              <a:rect l="l" t="t" r="r" b="b"/>
              <a:pathLst>
                <a:path w="1068418" h="677729">
                  <a:moveTo>
                    <a:pt x="1064948" y="389045"/>
                  </a:moveTo>
                  <a:cubicBezTo>
                    <a:pt x="1055518" y="281888"/>
                    <a:pt x="999319" y="184343"/>
                    <a:pt x="911404" y="122344"/>
                  </a:cubicBezTo>
                  <a:cubicBezTo>
                    <a:pt x="872257" y="96808"/>
                    <a:pt x="829681" y="76996"/>
                    <a:pt x="785007" y="63480"/>
                  </a:cubicBezTo>
                  <a:cubicBezTo>
                    <a:pt x="714236" y="41153"/>
                    <a:pt x="641846" y="24685"/>
                    <a:pt x="568408" y="14236"/>
                  </a:cubicBezTo>
                  <a:cubicBezTo>
                    <a:pt x="508972" y="4711"/>
                    <a:pt x="438870" y="-3767"/>
                    <a:pt x="369813" y="1472"/>
                  </a:cubicBezTo>
                  <a:cubicBezTo>
                    <a:pt x="303615" y="8064"/>
                    <a:pt x="239700" y="29276"/>
                    <a:pt x="182646" y="63575"/>
                  </a:cubicBezTo>
                  <a:cubicBezTo>
                    <a:pt x="111876" y="104723"/>
                    <a:pt x="57011" y="168455"/>
                    <a:pt x="26818" y="244550"/>
                  </a:cubicBezTo>
                  <a:cubicBezTo>
                    <a:pt x="10814" y="286184"/>
                    <a:pt x="1196" y="329980"/>
                    <a:pt x="-1757" y="374471"/>
                  </a:cubicBezTo>
                  <a:cubicBezTo>
                    <a:pt x="-4901" y="425620"/>
                    <a:pt x="2052" y="469721"/>
                    <a:pt x="18435" y="502202"/>
                  </a:cubicBezTo>
                  <a:cubicBezTo>
                    <a:pt x="19484" y="504287"/>
                    <a:pt x="21483" y="505754"/>
                    <a:pt x="23769" y="506202"/>
                  </a:cubicBezTo>
                  <a:lnTo>
                    <a:pt x="24246" y="506202"/>
                  </a:lnTo>
                  <a:cubicBezTo>
                    <a:pt x="26723" y="506488"/>
                    <a:pt x="29199" y="505526"/>
                    <a:pt x="30913" y="503630"/>
                  </a:cubicBezTo>
                  <a:cubicBezTo>
                    <a:pt x="51012" y="477741"/>
                    <a:pt x="68536" y="449957"/>
                    <a:pt x="83301" y="420668"/>
                  </a:cubicBezTo>
                  <a:cubicBezTo>
                    <a:pt x="91016" y="406475"/>
                    <a:pt x="97683" y="394283"/>
                    <a:pt x="103399" y="385520"/>
                  </a:cubicBezTo>
                  <a:cubicBezTo>
                    <a:pt x="131974" y="341515"/>
                    <a:pt x="153975" y="289223"/>
                    <a:pt x="184266" y="216928"/>
                  </a:cubicBezTo>
                  <a:cubicBezTo>
                    <a:pt x="185218" y="214642"/>
                    <a:pt x="186171" y="212261"/>
                    <a:pt x="187217" y="209974"/>
                  </a:cubicBezTo>
                  <a:cubicBezTo>
                    <a:pt x="184362" y="223119"/>
                    <a:pt x="181409" y="235978"/>
                    <a:pt x="178741" y="247503"/>
                  </a:cubicBezTo>
                  <a:cubicBezTo>
                    <a:pt x="175311" y="262743"/>
                    <a:pt x="172551" y="274840"/>
                    <a:pt x="171216" y="281888"/>
                  </a:cubicBezTo>
                  <a:cubicBezTo>
                    <a:pt x="170453" y="285860"/>
                    <a:pt x="173025" y="289708"/>
                    <a:pt x="176932" y="290651"/>
                  </a:cubicBezTo>
                  <a:cubicBezTo>
                    <a:pt x="226462" y="302691"/>
                    <a:pt x="276468" y="312235"/>
                    <a:pt x="326951" y="319226"/>
                  </a:cubicBezTo>
                  <a:cubicBezTo>
                    <a:pt x="330379" y="319607"/>
                    <a:pt x="333713" y="317559"/>
                    <a:pt x="334855" y="314273"/>
                  </a:cubicBezTo>
                  <a:cubicBezTo>
                    <a:pt x="351619" y="274068"/>
                    <a:pt x="370860" y="234968"/>
                    <a:pt x="392577" y="197211"/>
                  </a:cubicBezTo>
                  <a:cubicBezTo>
                    <a:pt x="392005" y="202259"/>
                    <a:pt x="391531" y="207307"/>
                    <a:pt x="390959" y="212165"/>
                  </a:cubicBezTo>
                  <a:cubicBezTo>
                    <a:pt x="386673" y="253313"/>
                    <a:pt x="382957" y="288365"/>
                    <a:pt x="381434" y="323036"/>
                  </a:cubicBezTo>
                  <a:cubicBezTo>
                    <a:pt x="381338" y="326780"/>
                    <a:pt x="383910" y="330047"/>
                    <a:pt x="387624" y="330752"/>
                  </a:cubicBezTo>
                  <a:cubicBezTo>
                    <a:pt x="402865" y="333609"/>
                    <a:pt x="419724" y="336943"/>
                    <a:pt x="437630" y="340277"/>
                  </a:cubicBezTo>
                  <a:cubicBezTo>
                    <a:pt x="474684" y="347611"/>
                    <a:pt x="516593" y="355898"/>
                    <a:pt x="550502" y="361422"/>
                  </a:cubicBezTo>
                  <a:cubicBezTo>
                    <a:pt x="554025" y="361965"/>
                    <a:pt x="557455" y="359984"/>
                    <a:pt x="558692" y="356660"/>
                  </a:cubicBezTo>
                  <a:cubicBezTo>
                    <a:pt x="565267" y="340277"/>
                    <a:pt x="572124" y="320083"/>
                    <a:pt x="580028" y="296652"/>
                  </a:cubicBezTo>
                  <a:cubicBezTo>
                    <a:pt x="586316" y="278174"/>
                    <a:pt x="593174" y="257981"/>
                    <a:pt x="600604" y="237407"/>
                  </a:cubicBezTo>
                  <a:cubicBezTo>
                    <a:pt x="601364" y="250170"/>
                    <a:pt x="602127" y="263410"/>
                    <a:pt x="602890" y="277031"/>
                  </a:cubicBezTo>
                  <a:cubicBezTo>
                    <a:pt x="604604" y="305606"/>
                    <a:pt x="606413" y="336752"/>
                    <a:pt x="608129" y="366470"/>
                  </a:cubicBezTo>
                  <a:cubicBezTo>
                    <a:pt x="608320" y="369718"/>
                    <a:pt x="610606" y="372481"/>
                    <a:pt x="613747" y="373328"/>
                  </a:cubicBezTo>
                  <a:cubicBezTo>
                    <a:pt x="647085" y="382853"/>
                    <a:pt x="716522" y="394760"/>
                    <a:pt x="766910" y="402379"/>
                  </a:cubicBezTo>
                  <a:cubicBezTo>
                    <a:pt x="770910" y="402970"/>
                    <a:pt x="774626" y="400389"/>
                    <a:pt x="775482" y="396474"/>
                  </a:cubicBezTo>
                  <a:cubicBezTo>
                    <a:pt x="778435" y="383329"/>
                    <a:pt x="780721" y="369709"/>
                    <a:pt x="783197" y="355421"/>
                  </a:cubicBezTo>
                  <a:cubicBezTo>
                    <a:pt x="786532" y="336371"/>
                    <a:pt x="789864" y="317321"/>
                    <a:pt x="794627" y="298748"/>
                  </a:cubicBezTo>
                  <a:cubicBezTo>
                    <a:pt x="798248" y="363041"/>
                    <a:pt x="809677" y="426659"/>
                    <a:pt x="828632" y="488200"/>
                  </a:cubicBezTo>
                  <a:cubicBezTo>
                    <a:pt x="850921" y="555742"/>
                    <a:pt x="884828" y="618883"/>
                    <a:pt x="928740" y="674795"/>
                  </a:cubicBezTo>
                  <a:cubicBezTo>
                    <a:pt x="931407" y="678052"/>
                    <a:pt x="936169" y="678547"/>
                    <a:pt x="939502" y="675880"/>
                  </a:cubicBezTo>
                  <a:cubicBezTo>
                    <a:pt x="939883" y="675557"/>
                    <a:pt x="940265" y="675195"/>
                    <a:pt x="940551" y="674795"/>
                  </a:cubicBezTo>
                  <a:cubicBezTo>
                    <a:pt x="1011702" y="582402"/>
                    <a:pt x="1074568" y="491343"/>
                    <a:pt x="1064948" y="389045"/>
                  </a:cubicBezTo>
                  <a:close/>
                </a:path>
              </a:pathLst>
            </a:custGeom>
            <a:solidFill>
              <a:srgbClr val="303030"/>
            </a:solidFill>
            <a:ln w="9525" cap="flat">
              <a:noFill/>
              <a:prstDash val="solid"/>
              <a:miter/>
            </a:ln>
          </p:spPr>
          <p:txBody>
            <a:bodyPr rtlCol="0" anchor="ctr"/>
            <a:lstStyle/>
            <a:p>
              <a:endParaRPr lang="zh-CN" altLang="en-US">
                <a:cs typeface="+mn-ea"/>
                <a:sym typeface="+mn-lt"/>
              </a:endParaRPr>
            </a:p>
          </p:txBody>
        </p:sp>
        <p:sp>
          <p:nvSpPr>
            <p:cNvPr id="45" name="手繪多邊形: 圖案 44">
              <a:extLst>
                <a:ext uri="{FF2B5EF4-FFF2-40B4-BE49-F238E27FC236}">
                  <a16:creationId xmlns:a16="http://schemas.microsoft.com/office/drawing/2014/main" id="{22AF417C-7285-68D1-5EB0-DDA69A70774D}"/>
                </a:ext>
              </a:extLst>
            </p:cNvPr>
            <p:cNvSpPr/>
            <p:nvPr/>
          </p:nvSpPr>
          <p:spPr>
            <a:xfrm>
              <a:off x="7018954" y="2322117"/>
              <a:ext cx="112853" cy="113182"/>
            </a:xfrm>
            <a:custGeom>
              <a:avLst/>
              <a:gdLst>
                <a:gd name="connsiteX0" fmla="*/ -1141 w 112853"/>
                <a:gd name="connsiteY0" fmla="*/ 42809 h 113182"/>
                <a:gd name="connsiteX1" fmla="*/ 67438 w 112853"/>
                <a:gd name="connsiteY1" fmla="*/ 1556 h 113182"/>
                <a:gd name="connsiteX2" fmla="*/ 108680 w 112853"/>
                <a:gd name="connsiteY2" fmla="*/ 70117 h 113182"/>
                <a:gd name="connsiteX3" fmla="*/ 43245 w 112853"/>
                <a:gd name="connsiteY3" fmla="*/ 112055 h 113182"/>
                <a:gd name="connsiteX4" fmla="*/ -1141 w 112853"/>
                <a:gd name="connsiteY4" fmla="*/ 42809 h 11318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2853" h="113182">
                  <a:moveTo>
                    <a:pt x="-1141" y="42809"/>
                  </a:moveTo>
                  <a:cubicBezTo>
                    <a:pt x="6382" y="12481"/>
                    <a:pt x="37054" y="-5988"/>
                    <a:pt x="67438" y="1556"/>
                  </a:cubicBezTo>
                  <a:cubicBezTo>
                    <a:pt x="97727" y="9100"/>
                    <a:pt x="116205" y="39799"/>
                    <a:pt x="108680" y="70117"/>
                  </a:cubicBezTo>
                  <a:cubicBezTo>
                    <a:pt x="101443" y="99235"/>
                    <a:pt x="72678" y="117637"/>
                    <a:pt x="43245" y="112055"/>
                  </a:cubicBezTo>
                  <a:cubicBezTo>
                    <a:pt x="11907" y="105169"/>
                    <a:pt x="-8001" y="74184"/>
                    <a:pt x="-1141" y="42809"/>
                  </a:cubicBezTo>
                </a:path>
              </a:pathLst>
            </a:custGeom>
            <a:solidFill>
              <a:srgbClr val="303030"/>
            </a:solidFill>
            <a:ln w="9525" cap="flat">
              <a:noFill/>
              <a:prstDash val="solid"/>
              <a:miter/>
            </a:ln>
          </p:spPr>
          <p:txBody>
            <a:bodyPr rtlCol="0" anchor="ctr"/>
            <a:lstStyle/>
            <a:p>
              <a:endParaRPr lang="zh-CN" altLang="en-US">
                <a:cs typeface="+mn-ea"/>
                <a:sym typeface="+mn-lt"/>
              </a:endParaRPr>
            </a:p>
          </p:txBody>
        </p:sp>
        <p:sp>
          <p:nvSpPr>
            <p:cNvPr id="46" name="手繪多邊形: 圖案 45">
              <a:extLst>
                <a:ext uri="{FF2B5EF4-FFF2-40B4-BE49-F238E27FC236}">
                  <a16:creationId xmlns:a16="http://schemas.microsoft.com/office/drawing/2014/main" id="{E0F33AA6-DDE9-1880-D4EE-59BCFC282A21}"/>
                </a:ext>
              </a:extLst>
            </p:cNvPr>
            <p:cNvSpPr/>
            <p:nvPr/>
          </p:nvSpPr>
          <p:spPr>
            <a:xfrm>
              <a:off x="7361311" y="2386887"/>
              <a:ext cx="112825" cy="113182"/>
            </a:xfrm>
            <a:custGeom>
              <a:avLst/>
              <a:gdLst>
                <a:gd name="connsiteX0" fmla="*/ -1170 w 112825"/>
                <a:gd name="connsiteY0" fmla="*/ 42809 h 113182"/>
                <a:gd name="connsiteX1" fmla="*/ 67409 w 112825"/>
                <a:gd name="connsiteY1" fmla="*/ 1556 h 113182"/>
                <a:gd name="connsiteX2" fmla="*/ 108653 w 112825"/>
                <a:gd name="connsiteY2" fmla="*/ 70117 h 113182"/>
                <a:gd name="connsiteX3" fmla="*/ 43215 w 112825"/>
                <a:gd name="connsiteY3" fmla="*/ 112055 h 113182"/>
                <a:gd name="connsiteX4" fmla="*/ -1170 w 112825"/>
                <a:gd name="connsiteY4" fmla="*/ 42809 h 11318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2825" h="113182">
                  <a:moveTo>
                    <a:pt x="-1170" y="42809"/>
                  </a:moveTo>
                  <a:cubicBezTo>
                    <a:pt x="6355" y="12481"/>
                    <a:pt x="37025" y="-5988"/>
                    <a:pt x="67409" y="1556"/>
                  </a:cubicBezTo>
                  <a:cubicBezTo>
                    <a:pt x="97698" y="9100"/>
                    <a:pt x="116178" y="39799"/>
                    <a:pt x="108653" y="70117"/>
                  </a:cubicBezTo>
                  <a:cubicBezTo>
                    <a:pt x="101414" y="99235"/>
                    <a:pt x="72648" y="117637"/>
                    <a:pt x="43215" y="112055"/>
                  </a:cubicBezTo>
                  <a:cubicBezTo>
                    <a:pt x="11878" y="105121"/>
                    <a:pt x="-7933" y="74174"/>
                    <a:pt x="-1170" y="42809"/>
                  </a:cubicBezTo>
                </a:path>
              </a:pathLst>
            </a:custGeom>
            <a:solidFill>
              <a:srgbClr val="303030"/>
            </a:solidFill>
            <a:ln w="9525" cap="flat">
              <a:noFill/>
              <a:prstDash val="solid"/>
              <a:miter/>
            </a:ln>
          </p:spPr>
          <p:txBody>
            <a:bodyPr rtlCol="0" anchor="ctr"/>
            <a:lstStyle/>
            <a:p>
              <a:endParaRPr lang="zh-CN" altLang="en-US">
                <a:cs typeface="+mn-ea"/>
                <a:sym typeface="+mn-lt"/>
              </a:endParaRPr>
            </a:p>
          </p:txBody>
        </p:sp>
        <p:sp>
          <p:nvSpPr>
            <p:cNvPr id="47" name="手繪多邊形: 圖案 46">
              <a:extLst>
                <a:ext uri="{FF2B5EF4-FFF2-40B4-BE49-F238E27FC236}">
                  <a16:creationId xmlns:a16="http://schemas.microsoft.com/office/drawing/2014/main" id="{6241B47A-6CC1-A2FA-FBCE-A2245F15E1D8}"/>
                </a:ext>
              </a:extLst>
            </p:cNvPr>
            <p:cNvSpPr/>
            <p:nvPr/>
          </p:nvSpPr>
          <p:spPr>
            <a:xfrm>
              <a:off x="7041954" y="2286921"/>
              <a:ext cx="39934" cy="68259"/>
            </a:xfrm>
            <a:custGeom>
              <a:avLst/>
              <a:gdLst>
                <a:gd name="connsiteX0" fmla="*/ 28436 w 39934"/>
                <a:gd name="connsiteY0" fmla="*/ 68003 h 68259"/>
                <a:gd name="connsiteX1" fmla="*/ 25483 w 39934"/>
                <a:gd name="connsiteY1" fmla="*/ 66669 h 68259"/>
                <a:gd name="connsiteX2" fmla="*/ -2332 w 39934"/>
                <a:gd name="connsiteY2" fmla="*/ 6852 h 68259"/>
                <a:gd name="connsiteX3" fmla="*/ 5670 w 39934"/>
                <a:gd name="connsiteY3" fmla="*/ -110 h 68259"/>
                <a:gd name="connsiteX4" fmla="*/ 5861 w 39934"/>
                <a:gd name="connsiteY4" fmla="*/ -101 h 68259"/>
                <a:gd name="connsiteX5" fmla="*/ 12814 w 39934"/>
                <a:gd name="connsiteY5" fmla="*/ 7995 h 68259"/>
                <a:gd name="connsiteX6" fmla="*/ 34341 w 39934"/>
                <a:gd name="connsiteY6" fmla="*/ 54382 h 68259"/>
                <a:gd name="connsiteX7" fmla="*/ 36055 w 39934"/>
                <a:gd name="connsiteY7" fmla="*/ 64955 h 68259"/>
                <a:gd name="connsiteX8" fmla="*/ 28436 w 39934"/>
                <a:gd name="connsiteY8" fmla="*/ 68003 h 682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934" h="68259">
                  <a:moveTo>
                    <a:pt x="28436" y="68003"/>
                  </a:moveTo>
                  <a:cubicBezTo>
                    <a:pt x="27388" y="67727"/>
                    <a:pt x="26339" y="67279"/>
                    <a:pt x="25483" y="66669"/>
                  </a:cubicBezTo>
                  <a:cubicBezTo>
                    <a:pt x="6624" y="52801"/>
                    <a:pt x="-3950" y="30236"/>
                    <a:pt x="-2332" y="6852"/>
                  </a:cubicBezTo>
                  <a:cubicBezTo>
                    <a:pt x="-2045" y="2709"/>
                    <a:pt x="1575" y="-415"/>
                    <a:pt x="5670" y="-110"/>
                  </a:cubicBezTo>
                  <a:cubicBezTo>
                    <a:pt x="5766" y="-110"/>
                    <a:pt x="5861" y="-101"/>
                    <a:pt x="5861" y="-101"/>
                  </a:cubicBezTo>
                  <a:cubicBezTo>
                    <a:pt x="9956" y="251"/>
                    <a:pt x="13100" y="3852"/>
                    <a:pt x="12814" y="7995"/>
                  </a:cubicBezTo>
                  <a:cubicBezTo>
                    <a:pt x="11577" y="26131"/>
                    <a:pt x="19672" y="43638"/>
                    <a:pt x="34341" y="54382"/>
                  </a:cubicBezTo>
                  <a:cubicBezTo>
                    <a:pt x="37675" y="56840"/>
                    <a:pt x="38436" y="61554"/>
                    <a:pt x="36055" y="64955"/>
                  </a:cubicBezTo>
                  <a:cubicBezTo>
                    <a:pt x="34341" y="67346"/>
                    <a:pt x="31387" y="68536"/>
                    <a:pt x="28436" y="68003"/>
                  </a:cubicBezTo>
                  <a:close/>
                </a:path>
              </a:pathLst>
            </a:custGeom>
            <a:solidFill>
              <a:srgbClr val="303030"/>
            </a:solidFill>
            <a:ln w="9525" cap="flat">
              <a:noFill/>
              <a:prstDash val="solid"/>
              <a:miter/>
            </a:ln>
          </p:spPr>
          <p:txBody>
            <a:bodyPr rtlCol="0" anchor="ctr"/>
            <a:lstStyle/>
            <a:p>
              <a:endParaRPr lang="zh-CN" altLang="en-US">
                <a:cs typeface="+mn-ea"/>
                <a:sym typeface="+mn-lt"/>
              </a:endParaRPr>
            </a:p>
          </p:txBody>
        </p:sp>
        <p:sp>
          <p:nvSpPr>
            <p:cNvPr id="48" name="手繪多邊形: 圖案 47">
              <a:extLst>
                <a:ext uri="{FF2B5EF4-FFF2-40B4-BE49-F238E27FC236}">
                  <a16:creationId xmlns:a16="http://schemas.microsoft.com/office/drawing/2014/main" id="{2619693F-49A1-DB5F-EC6D-F2E248E4E808}"/>
                </a:ext>
              </a:extLst>
            </p:cNvPr>
            <p:cNvSpPr/>
            <p:nvPr/>
          </p:nvSpPr>
          <p:spPr>
            <a:xfrm>
              <a:off x="7384759" y="2351787"/>
              <a:ext cx="39934" cy="68259"/>
            </a:xfrm>
            <a:custGeom>
              <a:avLst/>
              <a:gdLst>
                <a:gd name="connsiteX0" fmla="*/ 28436 w 39934"/>
                <a:gd name="connsiteY0" fmla="*/ 68003 h 68259"/>
                <a:gd name="connsiteX1" fmla="*/ 25483 w 39934"/>
                <a:gd name="connsiteY1" fmla="*/ 66669 h 68259"/>
                <a:gd name="connsiteX2" fmla="*/ -2332 w 39934"/>
                <a:gd name="connsiteY2" fmla="*/ 6852 h 68259"/>
                <a:gd name="connsiteX3" fmla="*/ 5670 w 39934"/>
                <a:gd name="connsiteY3" fmla="*/ -110 h 68259"/>
                <a:gd name="connsiteX4" fmla="*/ 5861 w 39934"/>
                <a:gd name="connsiteY4" fmla="*/ -101 h 68259"/>
                <a:gd name="connsiteX5" fmla="*/ 12814 w 39934"/>
                <a:gd name="connsiteY5" fmla="*/ 8091 h 68259"/>
                <a:gd name="connsiteX6" fmla="*/ 34341 w 39934"/>
                <a:gd name="connsiteY6" fmla="*/ 54382 h 68259"/>
                <a:gd name="connsiteX7" fmla="*/ 36055 w 39934"/>
                <a:gd name="connsiteY7" fmla="*/ 64955 h 68259"/>
                <a:gd name="connsiteX8" fmla="*/ 28436 w 39934"/>
                <a:gd name="connsiteY8" fmla="*/ 68003 h 682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934" h="68259">
                  <a:moveTo>
                    <a:pt x="28436" y="68003"/>
                  </a:moveTo>
                  <a:cubicBezTo>
                    <a:pt x="27388" y="67774"/>
                    <a:pt x="26339" y="67327"/>
                    <a:pt x="25483" y="66669"/>
                  </a:cubicBezTo>
                  <a:cubicBezTo>
                    <a:pt x="6624" y="52801"/>
                    <a:pt x="-3950" y="30236"/>
                    <a:pt x="-2332" y="6852"/>
                  </a:cubicBezTo>
                  <a:cubicBezTo>
                    <a:pt x="-2045" y="2709"/>
                    <a:pt x="1575" y="-415"/>
                    <a:pt x="5670" y="-110"/>
                  </a:cubicBezTo>
                  <a:cubicBezTo>
                    <a:pt x="5766" y="-110"/>
                    <a:pt x="5861" y="-101"/>
                    <a:pt x="5861" y="-101"/>
                  </a:cubicBezTo>
                  <a:cubicBezTo>
                    <a:pt x="10051" y="252"/>
                    <a:pt x="13100" y="3909"/>
                    <a:pt x="12814" y="8091"/>
                  </a:cubicBezTo>
                  <a:cubicBezTo>
                    <a:pt x="11577" y="26198"/>
                    <a:pt x="19672" y="43667"/>
                    <a:pt x="34341" y="54382"/>
                  </a:cubicBezTo>
                  <a:cubicBezTo>
                    <a:pt x="37675" y="56840"/>
                    <a:pt x="38436" y="61554"/>
                    <a:pt x="36055" y="64955"/>
                  </a:cubicBezTo>
                  <a:cubicBezTo>
                    <a:pt x="34341" y="67346"/>
                    <a:pt x="31387" y="68536"/>
                    <a:pt x="28436" y="68003"/>
                  </a:cubicBezTo>
                  <a:close/>
                </a:path>
              </a:pathLst>
            </a:custGeom>
            <a:solidFill>
              <a:srgbClr val="303030"/>
            </a:solidFill>
            <a:ln w="9525" cap="flat">
              <a:noFill/>
              <a:prstDash val="solid"/>
              <a:miter/>
            </a:ln>
          </p:spPr>
          <p:txBody>
            <a:bodyPr rtlCol="0" anchor="ctr"/>
            <a:lstStyle/>
            <a:p>
              <a:endParaRPr lang="zh-CN" altLang="en-US">
                <a:cs typeface="+mn-ea"/>
                <a:sym typeface="+mn-lt"/>
              </a:endParaRPr>
            </a:p>
          </p:txBody>
        </p:sp>
        <p:sp>
          <p:nvSpPr>
            <p:cNvPr id="49" name="手繪多邊形: 圖案 48">
              <a:extLst>
                <a:ext uri="{FF2B5EF4-FFF2-40B4-BE49-F238E27FC236}">
                  <a16:creationId xmlns:a16="http://schemas.microsoft.com/office/drawing/2014/main" id="{43D153CB-885D-23DB-EF4D-2671A40AC8B9}"/>
                </a:ext>
              </a:extLst>
            </p:cNvPr>
            <p:cNvSpPr/>
            <p:nvPr/>
          </p:nvSpPr>
          <p:spPr>
            <a:xfrm>
              <a:off x="7096855" y="2489072"/>
              <a:ext cx="263874" cy="184486"/>
            </a:xfrm>
            <a:custGeom>
              <a:avLst/>
              <a:gdLst>
                <a:gd name="connsiteX0" fmla="*/ 261381 w 263874"/>
                <a:gd name="connsiteY0" fmla="*/ 31492 h 184486"/>
                <a:gd name="connsiteX1" fmla="*/ -366 w 263874"/>
                <a:gd name="connsiteY1" fmla="*/ -131 h 184486"/>
                <a:gd name="connsiteX2" fmla="*/ 15349 w 263874"/>
                <a:gd name="connsiteY2" fmla="*/ 121313 h 184486"/>
                <a:gd name="connsiteX3" fmla="*/ 162510 w 263874"/>
                <a:gd name="connsiteY3" fmla="*/ 178939 h 184486"/>
                <a:gd name="connsiteX4" fmla="*/ 261381 w 263874"/>
                <a:gd name="connsiteY4" fmla="*/ 31492 h 18448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63874" h="184486">
                  <a:moveTo>
                    <a:pt x="261381" y="31492"/>
                  </a:moveTo>
                  <a:cubicBezTo>
                    <a:pt x="174130" y="52828"/>
                    <a:pt x="61356" y="23300"/>
                    <a:pt x="-366" y="-131"/>
                  </a:cubicBezTo>
                  <a:cubicBezTo>
                    <a:pt x="-4559" y="43779"/>
                    <a:pt x="-4082" y="87404"/>
                    <a:pt x="15349" y="121313"/>
                  </a:cubicBezTo>
                  <a:cubicBezTo>
                    <a:pt x="45257" y="172090"/>
                    <a:pt x="106028" y="195884"/>
                    <a:pt x="162510" y="178939"/>
                  </a:cubicBezTo>
                  <a:cubicBezTo>
                    <a:pt x="253093" y="152840"/>
                    <a:pt x="261381" y="31492"/>
                    <a:pt x="261381" y="31492"/>
                  </a:cubicBezTo>
                </a:path>
              </a:pathLst>
            </a:custGeom>
            <a:solidFill>
              <a:srgbClr val="FF4747"/>
            </a:solidFill>
            <a:ln w="9525" cap="flat">
              <a:noFill/>
              <a:prstDash val="solid"/>
              <a:miter/>
            </a:ln>
          </p:spPr>
          <p:txBody>
            <a:bodyPr rtlCol="0" anchor="ctr"/>
            <a:lstStyle/>
            <a:p>
              <a:endParaRPr lang="zh-CN" altLang="en-US">
                <a:cs typeface="+mn-ea"/>
                <a:sym typeface="+mn-lt"/>
              </a:endParaRPr>
            </a:p>
          </p:txBody>
        </p:sp>
        <p:sp>
          <p:nvSpPr>
            <p:cNvPr id="50" name="手繪多邊形: 圖案 49">
              <a:extLst>
                <a:ext uri="{FF2B5EF4-FFF2-40B4-BE49-F238E27FC236}">
                  <a16:creationId xmlns:a16="http://schemas.microsoft.com/office/drawing/2014/main" id="{231D85FE-8E50-A0FA-FF18-5ECD33E92AC0}"/>
                </a:ext>
              </a:extLst>
            </p:cNvPr>
            <p:cNvSpPr/>
            <p:nvPr/>
          </p:nvSpPr>
          <p:spPr>
            <a:xfrm>
              <a:off x="7032437" y="2213893"/>
              <a:ext cx="106278" cy="32046"/>
            </a:xfrm>
            <a:custGeom>
              <a:avLst/>
              <a:gdLst>
                <a:gd name="connsiteX0" fmla="*/ 3662 w 106278"/>
                <a:gd name="connsiteY0" fmla="*/ 31779 h 32046"/>
                <a:gd name="connsiteX1" fmla="*/ -719 w 106278"/>
                <a:gd name="connsiteY1" fmla="*/ 29208 h 32046"/>
                <a:gd name="connsiteX2" fmla="*/ 137 w 106278"/>
                <a:gd name="connsiteY2" fmla="*/ 18606 h 32046"/>
                <a:gd name="connsiteX3" fmla="*/ 232 w 106278"/>
                <a:gd name="connsiteY3" fmla="*/ 18540 h 32046"/>
                <a:gd name="connsiteX4" fmla="*/ 100531 w 106278"/>
                <a:gd name="connsiteY4" fmla="*/ 14158 h 32046"/>
                <a:gd name="connsiteX5" fmla="*/ 102435 w 106278"/>
                <a:gd name="connsiteY5" fmla="*/ 24731 h 32046"/>
                <a:gd name="connsiteX6" fmla="*/ 91864 w 106278"/>
                <a:gd name="connsiteY6" fmla="*/ 26636 h 32046"/>
                <a:gd name="connsiteX7" fmla="*/ 9948 w 106278"/>
                <a:gd name="connsiteY7" fmla="*/ 30160 h 32046"/>
                <a:gd name="connsiteX8" fmla="*/ 3662 w 106278"/>
                <a:gd name="connsiteY8" fmla="*/ 31779 h 320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6278" h="32046">
                  <a:moveTo>
                    <a:pt x="3662" y="31779"/>
                  </a:moveTo>
                  <a:cubicBezTo>
                    <a:pt x="1949" y="31484"/>
                    <a:pt x="423" y="30570"/>
                    <a:pt x="-719" y="29208"/>
                  </a:cubicBezTo>
                  <a:cubicBezTo>
                    <a:pt x="-3386" y="26036"/>
                    <a:pt x="-3005" y="21292"/>
                    <a:pt x="137" y="18606"/>
                  </a:cubicBezTo>
                  <a:cubicBezTo>
                    <a:pt x="137" y="18578"/>
                    <a:pt x="232" y="18559"/>
                    <a:pt x="232" y="18540"/>
                  </a:cubicBezTo>
                  <a:cubicBezTo>
                    <a:pt x="29093" y="-4625"/>
                    <a:pt x="69670" y="-6406"/>
                    <a:pt x="100531" y="14158"/>
                  </a:cubicBezTo>
                  <a:cubicBezTo>
                    <a:pt x="103961" y="16559"/>
                    <a:pt x="104817" y="21283"/>
                    <a:pt x="102435" y="24731"/>
                  </a:cubicBezTo>
                  <a:cubicBezTo>
                    <a:pt x="99959" y="28122"/>
                    <a:pt x="95292" y="28960"/>
                    <a:pt x="91864" y="26636"/>
                  </a:cubicBezTo>
                  <a:cubicBezTo>
                    <a:pt x="66717" y="9815"/>
                    <a:pt x="33570" y="11243"/>
                    <a:pt x="9948" y="30160"/>
                  </a:cubicBezTo>
                  <a:cubicBezTo>
                    <a:pt x="8234" y="31608"/>
                    <a:pt x="5853" y="32208"/>
                    <a:pt x="3662" y="31779"/>
                  </a:cubicBezTo>
                  <a:close/>
                </a:path>
              </a:pathLst>
            </a:custGeom>
            <a:solidFill>
              <a:srgbClr val="303030"/>
            </a:solidFill>
            <a:ln w="9525" cap="flat">
              <a:noFill/>
              <a:prstDash val="solid"/>
              <a:miter/>
            </a:ln>
          </p:spPr>
          <p:txBody>
            <a:bodyPr rtlCol="0" anchor="ctr"/>
            <a:lstStyle/>
            <a:p>
              <a:endParaRPr lang="zh-CN" altLang="en-US">
                <a:cs typeface="+mn-ea"/>
                <a:sym typeface="+mn-lt"/>
              </a:endParaRPr>
            </a:p>
          </p:txBody>
        </p:sp>
        <p:sp>
          <p:nvSpPr>
            <p:cNvPr id="51" name="手繪多邊形: 圖案 50">
              <a:extLst>
                <a:ext uri="{FF2B5EF4-FFF2-40B4-BE49-F238E27FC236}">
                  <a16:creationId xmlns:a16="http://schemas.microsoft.com/office/drawing/2014/main" id="{A0EAFC31-24C7-03A7-83BD-7B636FCB180C}"/>
                </a:ext>
              </a:extLst>
            </p:cNvPr>
            <p:cNvSpPr/>
            <p:nvPr/>
          </p:nvSpPr>
          <p:spPr>
            <a:xfrm>
              <a:off x="7413446" y="2279681"/>
              <a:ext cx="98613" cy="54146"/>
            </a:xfrm>
            <a:custGeom>
              <a:avLst/>
              <a:gdLst>
                <a:gd name="connsiteX0" fmla="*/ 87474 w 98613"/>
                <a:gd name="connsiteY0" fmla="*/ 54002 h 54146"/>
                <a:gd name="connsiteX1" fmla="*/ 82235 w 98613"/>
                <a:gd name="connsiteY1" fmla="*/ 50192 h 54146"/>
                <a:gd name="connsiteX2" fmla="*/ 7368 w 98613"/>
                <a:gd name="connsiteY2" fmla="*/ 16950 h 54146"/>
                <a:gd name="connsiteX3" fmla="*/ -2062 w 98613"/>
                <a:gd name="connsiteY3" fmla="*/ 11721 h 54146"/>
                <a:gd name="connsiteX4" fmla="*/ -2157 w 98613"/>
                <a:gd name="connsiteY4" fmla="*/ 11330 h 54146"/>
                <a:gd name="connsiteX5" fmla="*/ 2891 w 98613"/>
                <a:gd name="connsiteY5" fmla="*/ 1958 h 54146"/>
                <a:gd name="connsiteX6" fmla="*/ 3463 w 98613"/>
                <a:gd name="connsiteY6" fmla="*/ 1805 h 54146"/>
                <a:gd name="connsiteX7" fmla="*/ 95188 w 98613"/>
                <a:gd name="connsiteY7" fmla="*/ 42477 h 54146"/>
                <a:gd name="connsiteX8" fmla="*/ 92237 w 98613"/>
                <a:gd name="connsiteY8" fmla="*/ 52707 h 54146"/>
                <a:gd name="connsiteX9" fmla="*/ 92141 w 98613"/>
                <a:gd name="connsiteY9" fmla="*/ 52764 h 54146"/>
                <a:gd name="connsiteX10" fmla="*/ 87474 w 98613"/>
                <a:gd name="connsiteY10" fmla="*/ 54002 h 541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98613" h="54146">
                  <a:moveTo>
                    <a:pt x="87474" y="54002"/>
                  </a:moveTo>
                  <a:cubicBezTo>
                    <a:pt x="85284" y="53517"/>
                    <a:pt x="83377" y="52136"/>
                    <a:pt x="82235" y="50192"/>
                  </a:cubicBezTo>
                  <a:cubicBezTo>
                    <a:pt x="67185" y="23960"/>
                    <a:pt x="36896" y="10502"/>
                    <a:pt x="7368" y="16950"/>
                  </a:cubicBezTo>
                  <a:cubicBezTo>
                    <a:pt x="3368" y="18112"/>
                    <a:pt x="-918" y="15769"/>
                    <a:pt x="-2062" y="11721"/>
                  </a:cubicBezTo>
                  <a:cubicBezTo>
                    <a:pt x="-2062" y="11597"/>
                    <a:pt x="-2157" y="11464"/>
                    <a:pt x="-2157" y="11330"/>
                  </a:cubicBezTo>
                  <a:cubicBezTo>
                    <a:pt x="-3395" y="7349"/>
                    <a:pt x="-1109" y="3158"/>
                    <a:pt x="2891" y="1958"/>
                  </a:cubicBezTo>
                  <a:cubicBezTo>
                    <a:pt x="3082" y="1901"/>
                    <a:pt x="3272" y="1844"/>
                    <a:pt x="3463" y="1805"/>
                  </a:cubicBezTo>
                  <a:cubicBezTo>
                    <a:pt x="39659" y="-6034"/>
                    <a:pt x="76710" y="10406"/>
                    <a:pt x="95188" y="42477"/>
                  </a:cubicBezTo>
                  <a:cubicBezTo>
                    <a:pt x="97190" y="46116"/>
                    <a:pt x="95855" y="50688"/>
                    <a:pt x="92237" y="52707"/>
                  </a:cubicBezTo>
                  <a:cubicBezTo>
                    <a:pt x="92237" y="52726"/>
                    <a:pt x="92141" y="52745"/>
                    <a:pt x="92141" y="52764"/>
                  </a:cubicBezTo>
                  <a:cubicBezTo>
                    <a:pt x="90711" y="53669"/>
                    <a:pt x="89093" y="54098"/>
                    <a:pt x="87474" y="54002"/>
                  </a:cubicBezTo>
                  <a:close/>
                </a:path>
              </a:pathLst>
            </a:custGeom>
            <a:solidFill>
              <a:srgbClr val="303030"/>
            </a:solidFill>
            <a:ln w="9525" cap="flat">
              <a:noFill/>
              <a:prstDash val="solid"/>
              <a:miter/>
            </a:ln>
          </p:spPr>
          <p:txBody>
            <a:bodyPr rtlCol="0" anchor="ctr"/>
            <a:lstStyle/>
            <a:p>
              <a:endParaRPr lang="zh-CN" altLang="en-US">
                <a:cs typeface="+mn-ea"/>
                <a:sym typeface="+mn-lt"/>
              </a:endParaRPr>
            </a:p>
          </p:txBody>
        </p:sp>
        <p:sp>
          <p:nvSpPr>
            <p:cNvPr id="52" name="手繪多邊形: 圖案 51">
              <a:extLst>
                <a:ext uri="{FF2B5EF4-FFF2-40B4-BE49-F238E27FC236}">
                  <a16:creationId xmlns:a16="http://schemas.microsoft.com/office/drawing/2014/main" id="{E3B94013-8FE9-267C-20D2-BC9B0CBD46E7}"/>
                </a:ext>
              </a:extLst>
            </p:cNvPr>
            <p:cNvSpPr/>
            <p:nvPr/>
          </p:nvSpPr>
          <p:spPr>
            <a:xfrm>
              <a:off x="7667119" y="2551110"/>
              <a:ext cx="233592" cy="233368"/>
            </a:xfrm>
            <a:custGeom>
              <a:avLst/>
              <a:gdLst>
                <a:gd name="connsiteX0" fmla="*/ 9347 w 233592"/>
                <a:gd name="connsiteY0" fmla="*/ 89660 h 233368"/>
                <a:gd name="connsiteX1" fmla="*/ 100978 w 233592"/>
                <a:gd name="connsiteY1" fmla="*/ 3935 h 233368"/>
                <a:gd name="connsiteX2" fmla="*/ 220706 w 233592"/>
                <a:gd name="connsiteY2" fmla="*/ 61085 h 233368"/>
                <a:gd name="connsiteX3" fmla="*/ 203465 w 233592"/>
                <a:gd name="connsiteY3" fmla="*/ 185767 h 233368"/>
                <a:gd name="connsiteX4" fmla="*/ 124600 w 233592"/>
                <a:gd name="connsiteY4" fmla="*/ 231106 h 233368"/>
                <a:gd name="connsiteX5" fmla="*/ 11823 w 233592"/>
                <a:gd name="connsiteY5" fmla="*/ 195959 h 233368"/>
                <a:gd name="connsiteX6" fmla="*/ 9347 w 233592"/>
                <a:gd name="connsiteY6" fmla="*/ 89374 h 2333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33592" h="233368">
                  <a:moveTo>
                    <a:pt x="9347" y="89660"/>
                  </a:moveTo>
                  <a:cubicBezTo>
                    <a:pt x="23825" y="49750"/>
                    <a:pt x="61925" y="17651"/>
                    <a:pt x="100978" y="3935"/>
                  </a:cubicBezTo>
                  <a:cubicBezTo>
                    <a:pt x="144792" y="-11400"/>
                    <a:pt x="202323" y="18603"/>
                    <a:pt x="220706" y="61085"/>
                  </a:cubicBezTo>
                  <a:cubicBezTo>
                    <a:pt x="239279" y="102519"/>
                    <a:pt x="232612" y="150934"/>
                    <a:pt x="203465" y="185767"/>
                  </a:cubicBezTo>
                  <a:cubicBezTo>
                    <a:pt x="183464" y="209846"/>
                    <a:pt x="155461" y="225934"/>
                    <a:pt x="124600" y="231106"/>
                  </a:cubicBezTo>
                  <a:cubicBezTo>
                    <a:pt x="83547" y="238745"/>
                    <a:pt x="41257" y="225582"/>
                    <a:pt x="11823" y="195959"/>
                  </a:cubicBezTo>
                  <a:cubicBezTo>
                    <a:pt x="-8845" y="174432"/>
                    <a:pt x="-4845" y="128427"/>
                    <a:pt x="9347" y="89374"/>
                  </a:cubicBezTo>
                </a:path>
              </a:pathLst>
            </a:custGeom>
            <a:solidFill>
              <a:srgbClr val="FFB9B0"/>
            </a:solidFill>
            <a:ln w="9525" cap="flat">
              <a:noFill/>
              <a:prstDash val="solid"/>
              <a:miter/>
            </a:ln>
          </p:spPr>
          <p:txBody>
            <a:bodyPr rtlCol="0" anchor="ctr"/>
            <a:lstStyle/>
            <a:p>
              <a:endParaRPr lang="zh-CN" altLang="en-US">
                <a:cs typeface="+mn-ea"/>
                <a:sym typeface="+mn-lt"/>
              </a:endParaRPr>
            </a:p>
          </p:txBody>
        </p:sp>
        <p:sp>
          <p:nvSpPr>
            <p:cNvPr id="53" name="手繪多邊形: 圖案 52">
              <a:extLst>
                <a:ext uri="{FF2B5EF4-FFF2-40B4-BE49-F238E27FC236}">
                  <a16:creationId xmlns:a16="http://schemas.microsoft.com/office/drawing/2014/main" id="{2BD7A227-DD11-E5FD-145B-0AF85A0C545F}"/>
                </a:ext>
              </a:extLst>
            </p:cNvPr>
            <p:cNvSpPr/>
            <p:nvPr/>
          </p:nvSpPr>
          <p:spPr>
            <a:xfrm>
              <a:off x="7743981" y="2607974"/>
              <a:ext cx="103725" cy="124611"/>
            </a:xfrm>
            <a:custGeom>
              <a:avLst/>
              <a:gdLst>
                <a:gd name="connsiteX0" fmla="*/ 19068 w 103725"/>
                <a:gd name="connsiteY0" fmla="*/ 120807 h 124611"/>
                <a:gd name="connsiteX1" fmla="*/ -2077 w 103725"/>
                <a:gd name="connsiteY1" fmla="*/ 83660 h 124611"/>
                <a:gd name="connsiteX2" fmla="*/ 34402 w 103725"/>
                <a:gd name="connsiteY2" fmla="*/ 54646 h 124611"/>
                <a:gd name="connsiteX3" fmla="*/ 37164 w 103725"/>
                <a:gd name="connsiteY3" fmla="*/ 55085 h 124611"/>
                <a:gd name="connsiteX4" fmla="*/ 62405 w 103725"/>
                <a:gd name="connsiteY4" fmla="*/ 72134 h 124611"/>
                <a:gd name="connsiteX5" fmla="*/ 64407 w 103725"/>
                <a:gd name="connsiteY5" fmla="*/ 96042 h 124611"/>
                <a:gd name="connsiteX6" fmla="*/ 55928 w 103725"/>
                <a:gd name="connsiteY6" fmla="*/ 98366 h 124611"/>
                <a:gd name="connsiteX7" fmla="*/ 53070 w 103725"/>
                <a:gd name="connsiteY7" fmla="*/ 91279 h 124611"/>
                <a:gd name="connsiteX8" fmla="*/ 51738 w 103725"/>
                <a:gd name="connsiteY8" fmla="*/ 78135 h 124611"/>
                <a:gd name="connsiteX9" fmla="*/ 35546 w 103725"/>
                <a:gd name="connsiteY9" fmla="*/ 67277 h 124611"/>
                <a:gd name="connsiteX10" fmla="*/ 10589 w 103725"/>
                <a:gd name="connsiteY10" fmla="*/ 82212 h 124611"/>
                <a:gd name="connsiteX11" fmla="*/ 10017 w 103725"/>
                <a:gd name="connsiteY11" fmla="*/ 85564 h 124611"/>
                <a:gd name="connsiteX12" fmla="*/ 23830 w 103725"/>
                <a:gd name="connsiteY12" fmla="*/ 109568 h 124611"/>
                <a:gd name="connsiteX13" fmla="*/ 52975 w 103725"/>
                <a:gd name="connsiteY13" fmla="*/ 109568 h 124611"/>
                <a:gd name="connsiteX14" fmla="*/ 75550 w 103725"/>
                <a:gd name="connsiteY14" fmla="*/ 93661 h 124611"/>
                <a:gd name="connsiteX15" fmla="*/ 85743 w 103725"/>
                <a:gd name="connsiteY15" fmla="*/ 37177 h 124611"/>
                <a:gd name="connsiteX16" fmla="*/ 39450 w 103725"/>
                <a:gd name="connsiteY16" fmla="*/ 13175 h 124611"/>
                <a:gd name="connsiteX17" fmla="*/ 31735 w 103725"/>
                <a:gd name="connsiteY17" fmla="*/ 9269 h 124611"/>
                <a:gd name="connsiteX18" fmla="*/ 35641 w 103725"/>
                <a:gd name="connsiteY18" fmla="*/ 1554 h 124611"/>
                <a:gd name="connsiteX19" fmla="*/ 97077 w 103725"/>
                <a:gd name="connsiteY19" fmla="*/ 32510 h 124611"/>
                <a:gd name="connsiteX20" fmla="*/ 85266 w 103725"/>
                <a:gd name="connsiteY20" fmla="*/ 101185 h 124611"/>
                <a:gd name="connsiteX21" fmla="*/ 57263 w 103725"/>
                <a:gd name="connsiteY21" fmla="*/ 121093 h 124611"/>
                <a:gd name="connsiteX22" fmla="*/ 19068 w 103725"/>
                <a:gd name="connsiteY22" fmla="*/ 120807 h 1246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03725" h="124611">
                  <a:moveTo>
                    <a:pt x="19068" y="120807"/>
                  </a:moveTo>
                  <a:cubicBezTo>
                    <a:pt x="4208" y="114902"/>
                    <a:pt x="-4554" y="99461"/>
                    <a:pt x="-2077" y="83660"/>
                  </a:cubicBezTo>
                  <a:cubicBezTo>
                    <a:pt x="18" y="65571"/>
                    <a:pt x="16305" y="52589"/>
                    <a:pt x="34402" y="54646"/>
                  </a:cubicBezTo>
                  <a:cubicBezTo>
                    <a:pt x="35355" y="54751"/>
                    <a:pt x="36211" y="54903"/>
                    <a:pt x="37164" y="55085"/>
                  </a:cubicBezTo>
                  <a:cubicBezTo>
                    <a:pt x="47738" y="56609"/>
                    <a:pt x="57073" y="62895"/>
                    <a:pt x="62405" y="72134"/>
                  </a:cubicBezTo>
                  <a:cubicBezTo>
                    <a:pt x="66788" y="79354"/>
                    <a:pt x="67549" y="88193"/>
                    <a:pt x="64407" y="96042"/>
                  </a:cubicBezTo>
                  <a:cubicBezTo>
                    <a:pt x="62691" y="99014"/>
                    <a:pt x="58977" y="100052"/>
                    <a:pt x="55928" y="98366"/>
                  </a:cubicBezTo>
                  <a:cubicBezTo>
                    <a:pt x="53452" y="96956"/>
                    <a:pt x="52310" y="94023"/>
                    <a:pt x="53070" y="91279"/>
                  </a:cubicBezTo>
                  <a:cubicBezTo>
                    <a:pt x="54787" y="86936"/>
                    <a:pt x="54215" y="82050"/>
                    <a:pt x="51738" y="78135"/>
                  </a:cubicBezTo>
                  <a:cubicBezTo>
                    <a:pt x="48308" y="72211"/>
                    <a:pt x="42308" y="68200"/>
                    <a:pt x="35546" y="67277"/>
                  </a:cubicBezTo>
                  <a:cubicBezTo>
                    <a:pt x="24495" y="64505"/>
                    <a:pt x="13352" y="71191"/>
                    <a:pt x="10589" y="82212"/>
                  </a:cubicBezTo>
                  <a:cubicBezTo>
                    <a:pt x="10303" y="83307"/>
                    <a:pt x="10113" y="84431"/>
                    <a:pt x="10017" y="85564"/>
                  </a:cubicBezTo>
                  <a:cubicBezTo>
                    <a:pt x="8399" y="95813"/>
                    <a:pt x="14210" y="105805"/>
                    <a:pt x="23830" y="109568"/>
                  </a:cubicBezTo>
                  <a:cubicBezTo>
                    <a:pt x="33260" y="113101"/>
                    <a:pt x="43545" y="113101"/>
                    <a:pt x="52975" y="109568"/>
                  </a:cubicBezTo>
                  <a:cubicBezTo>
                    <a:pt x="61835" y="106405"/>
                    <a:pt x="69644" y="100909"/>
                    <a:pt x="75550" y="93661"/>
                  </a:cubicBezTo>
                  <a:cubicBezTo>
                    <a:pt x="88694" y="77954"/>
                    <a:pt x="92601" y="56485"/>
                    <a:pt x="85743" y="37177"/>
                  </a:cubicBezTo>
                  <a:cubicBezTo>
                    <a:pt x="78313" y="18870"/>
                    <a:pt x="58691" y="8679"/>
                    <a:pt x="39450" y="13175"/>
                  </a:cubicBezTo>
                  <a:cubicBezTo>
                    <a:pt x="36211" y="14222"/>
                    <a:pt x="32783" y="12479"/>
                    <a:pt x="31735" y="9269"/>
                  </a:cubicBezTo>
                  <a:cubicBezTo>
                    <a:pt x="30688" y="6059"/>
                    <a:pt x="32402" y="2602"/>
                    <a:pt x="35641" y="1554"/>
                  </a:cubicBezTo>
                  <a:cubicBezTo>
                    <a:pt x="60977" y="-5037"/>
                    <a:pt x="87266" y="8212"/>
                    <a:pt x="97077" y="32510"/>
                  </a:cubicBezTo>
                  <a:cubicBezTo>
                    <a:pt x="105458" y="55884"/>
                    <a:pt x="100981" y="81964"/>
                    <a:pt x="85266" y="101185"/>
                  </a:cubicBezTo>
                  <a:cubicBezTo>
                    <a:pt x="77836" y="110187"/>
                    <a:pt x="68216" y="117054"/>
                    <a:pt x="57263" y="121093"/>
                  </a:cubicBezTo>
                  <a:cubicBezTo>
                    <a:pt x="44976" y="125703"/>
                    <a:pt x="31353" y="125608"/>
                    <a:pt x="19068" y="120807"/>
                  </a:cubicBezTo>
                  <a:close/>
                </a:path>
              </a:pathLst>
            </a:custGeom>
            <a:solidFill>
              <a:srgbClr val="FF9666"/>
            </a:solidFill>
            <a:ln w="9525" cap="flat">
              <a:noFill/>
              <a:prstDash val="solid"/>
              <a:miter/>
            </a:ln>
          </p:spPr>
          <p:txBody>
            <a:bodyPr rtlCol="0" anchor="ctr"/>
            <a:lstStyle/>
            <a:p>
              <a:endParaRPr lang="zh-CN" altLang="en-US">
                <a:cs typeface="+mn-ea"/>
                <a:sym typeface="+mn-lt"/>
              </a:endParaRPr>
            </a:p>
          </p:txBody>
        </p:sp>
        <p:sp>
          <p:nvSpPr>
            <p:cNvPr id="54" name="手繪多邊形: 圖案 53">
              <a:extLst>
                <a:ext uri="{FF2B5EF4-FFF2-40B4-BE49-F238E27FC236}">
                  <a16:creationId xmlns:a16="http://schemas.microsoft.com/office/drawing/2014/main" id="{8C0808B9-0DC8-564E-BE54-E84CBBFAB56A}"/>
                </a:ext>
              </a:extLst>
            </p:cNvPr>
            <p:cNvSpPr/>
            <p:nvPr/>
          </p:nvSpPr>
          <p:spPr>
            <a:xfrm>
              <a:off x="6351150" y="3501566"/>
              <a:ext cx="177760" cy="108312"/>
            </a:xfrm>
            <a:custGeom>
              <a:avLst/>
              <a:gdLst>
                <a:gd name="connsiteX0" fmla="*/ 39440 w 177760"/>
                <a:gd name="connsiteY0" fmla="*/ 66367 h 108312"/>
                <a:gd name="connsiteX1" fmla="*/ 196 w 177760"/>
                <a:gd name="connsiteY1" fmla="*/ 14455 h 108312"/>
                <a:gd name="connsiteX2" fmla="*/ 175267 w 177760"/>
                <a:gd name="connsiteY2" fmla="*/ 18170 h 108312"/>
                <a:gd name="connsiteX3" fmla="*/ 167074 w 177760"/>
                <a:gd name="connsiteY3" fmla="*/ 108181 h 108312"/>
              </a:gdLst>
              <a:ahLst/>
              <a:cxnLst>
                <a:cxn ang="0">
                  <a:pos x="connsiteX0" y="connsiteY0"/>
                </a:cxn>
                <a:cxn ang="0">
                  <a:pos x="connsiteX1" y="connsiteY1"/>
                </a:cxn>
                <a:cxn ang="0">
                  <a:pos x="connsiteX2" y="connsiteY2"/>
                </a:cxn>
                <a:cxn ang="0">
                  <a:pos x="connsiteX3" y="connsiteY3"/>
                </a:cxn>
              </a:cxnLst>
              <a:rect l="l" t="t" r="r" b="b"/>
              <a:pathLst>
                <a:path w="177760" h="108312">
                  <a:moveTo>
                    <a:pt x="39440" y="66367"/>
                  </a:moveTo>
                  <a:cubicBezTo>
                    <a:pt x="39440" y="66367"/>
                    <a:pt x="-15043" y="49317"/>
                    <a:pt x="196" y="14455"/>
                  </a:cubicBezTo>
                  <a:cubicBezTo>
                    <a:pt x="15437" y="-20406"/>
                    <a:pt x="175267" y="18170"/>
                    <a:pt x="175267" y="18170"/>
                  </a:cubicBezTo>
                  <a:lnTo>
                    <a:pt x="167074" y="108181"/>
                  </a:lnTo>
                  <a:close/>
                </a:path>
              </a:pathLst>
            </a:custGeom>
            <a:solidFill>
              <a:srgbClr val="FEBAAF"/>
            </a:solidFill>
            <a:ln w="9525" cap="flat">
              <a:noFill/>
              <a:prstDash val="solid"/>
              <a:miter/>
            </a:ln>
          </p:spPr>
          <p:txBody>
            <a:bodyPr rtlCol="0" anchor="ctr"/>
            <a:lstStyle/>
            <a:p>
              <a:endParaRPr lang="zh-CN" altLang="en-US">
                <a:cs typeface="+mn-ea"/>
                <a:sym typeface="+mn-lt"/>
              </a:endParaRPr>
            </a:p>
          </p:txBody>
        </p:sp>
        <p:sp>
          <p:nvSpPr>
            <p:cNvPr id="55" name="手繪多邊形: 圖案 54">
              <a:extLst>
                <a:ext uri="{FF2B5EF4-FFF2-40B4-BE49-F238E27FC236}">
                  <a16:creationId xmlns:a16="http://schemas.microsoft.com/office/drawing/2014/main" id="{4042FFCF-4D7B-CF0C-247A-E1E5D438B86A}"/>
                </a:ext>
              </a:extLst>
            </p:cNvPr>
            <p:cNvSpPr/>
            <p:nvPr/>
          </p:nvSpPr>
          <p:spPr>
            <a:xfrm>
              <a:off x="6329588" y="3495388"/>
              <a:ext cx="414871" cy="389765"/>
            </a:xfrm>
            <a:custGeom>
              <a:avLst/>
              <a:gdLst>
                <a:gd name="connsiteX0" fmla="*/ 208258 w 414871"/>
                <a:gd name="connsiteY0" fmla="*/ 389632 h 389765"/>
                <a:gd name="connsiteX1" fmla="*/ 33190 w 414871"/>
                <a:gd name="connsiteY1" fmla="*/ 313432 h 389765"/>
                <a:gd name="connsiteX2" fmla="*/ -2338 w 414871"/>
                <a:gd name="connsiteY2" fmla="*/ 222564 h 389765"/>
                <a:gd name="connsiteX3" fmla="*/ 210258 w 414871"/>
                <a:gd name="connsiteY3" fmla="*/ -131 h 389765"/>
                <a:gd name="connsiteX4" fmla="*/ 412378 w 414871"/>
                <a:gd name="connsiteY4" fmla="*/ 287905 h 389765"/>
                <a:gd name="connsiteX5" fmla="*/ 208258 w 414871"/>
                <a:gd name="connsiteY5" fmla="*/ 389632 h 3897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14871" h="389765">
                  <a:moveTo>
                    <a:pt x="208258" y="389632"/>
                  </a:moveTo>
                  <a:cubicBezTo>
                    <a:pt x="188541" y="389632"/>
                    <a:pt x="90626" y="389156"/>
                    <a:pt x="33190" y="313432"/>
                  </a:cubicBezTo>
                  <a:cubicBezTo>
                    <a:pt x="12900" y="287191"/>
                    <a:pt x="517" y="255644"/>
                    <a:pt x="-2338" y="222564"/>
                  </a:cubicBezTo>
                  <a:cubicBezTo>
                    <a:pt x="-6626" y="135696"/>
                    <a:pt x="78147" y="42160"/>
                    <a:pt x="210258" y="-131"/>
                  </a:cubicBezTo>
                  <a:lnTo>
                    <a:pt x="412378" y="287905"/>
                  </a:lnTo>
                  <a:cubicBezTo>
                    <a:pt x="401139" y="301812"/>
                    <a:pt x="326558" y="390108"/>
                    <a:pt x="208258" y="389632"/>
                  </a:cubicBezTo>
                  <a:close/>
                </a:path>
              </a:pathLst>
            </a:custGeom>
            <a:solidFill>
              <a:srgbClr val="FEBAAF"/>
            </a:solidFill>
            <a:ln w="9525" cap="flat">
              <a:noFill/>
              <a:prstDash val="solid"/>
              <a:miter/>
            </a:ln>
          </p:spPr>
          <p:txBody>
            <a:bodyPr rtlCol="0" anchor="ctr"/>
            <a:lstStyle/>
            <a:p>
              <a:endParaRPr lang="zh-CN" altLang="en-US">
                <a:cs typeface="+mn-ea"/>
                <a:sym typeface="+mn-lt"/>
              </a:endParaRPr>
            </a:p>
          </p:txBody>
        </p:sp>
        <p:sp>
          <p:nvSpPr>
            <p:cNvPr id="56" name="手繪多邊形: 圖案 55">
              <a:extLst>
                <a:ext uri="{FF2B5EF4-FFF2-40B4-BE49-F238E27FC236}">
                  <a16:creationId xmlns:a16="http://schemas.microsoft.com/office/drawing/2014/main" id="{DD9AE589-CE42-CA81-5A0D-C5EB81DBFA33}"/>
                </a:ext>
              </a:extLst>
            </p:cNvPr>
            <p:cNvSpPr/>
            <p:nvPr/>
          </p:nvSpPr>
          <p:spPr>
            <a:xfrm>
              <a:off x="6344126" y="3743324"/>
              <a:ext cx="91820" cy="18383"/>
            </a:xfrm>
            <a:custGeom>
              <a:avLst/>
              <a:gdLst>
                <a:gd name="connsiteX0" fmla="*/ 0 w 91820"/>
                <a:gd name="connsiteY0" fmla="*/ 18383 h 18383"/>
                <a:gd name="connsiteX1" fmla="*/ 91821 w 91820"/>
                <a:gd name="connsiteY1" fmla="*/ 0 h 18383"/>
              </a:gdLst>
              <a:ahLst/>
              <a:cxnLst>
                <a:cxn ang="0">
                  <a:pos x="connsiteX0" y="connsiteY0"/>
                </a:cxn>
                <a:cxn ang="0">
                  <a:pos x="connsiteX1" y="connsiteY1"/>
                </a:cxn>
              </a:cxnLst>
              <a:rect l="l" t="t" r="r" b="b"/>
              <a:pathLst>
                <a:path w="91820" h="18383">
                  <a:moveTo>
                    <a:pt x="0" y="18383"/>
                  </a:moveTo>
                  <a:lnTo>
                    <a:pt x="91821" y="0"/>
                  </a:lnTo>
                </a:path>
              </a:pathLst>
            </a:custGeom>
            <a:ln w="9525" cap="flat">
              <a:solidFill>
                <a:srgbClr val="F76A52"/>
              </a:solidFill>
              <a:prstDash val="solid"/>
              <a:miter/>
            </a:ln>
          </p:spPr>
          <p:txBody>
            <a:bodyPr rtlCol="0" anchor="ctr"/>
            <a:lstStyle/>
            <a:p>
              <a:endParaRPr lang="zh-CN" altLang="en-US">
                <a:cs typeface="+mn-ea"/>
                <a:sym typeface="+mn-lt"/>
              </a:endParaRPr>
            </a:p>
          </p:txBody>
        </p:sp>
        <p:sp>
          <p:nvSpPr>
            <p:cNvPr id="57" name="手繪多邊形: 圖案 56">
              <a:extLst>
                <a:ext uri="{FF2B5EF4-FFF2-40B4-BE49-F238E27FC236}">
                  <a16:creationId xmlns:a16="http://schemas.microsoft.com/office/drawing/2014/main" id="{CC3C782F-3155-1F60-5EAD-AD9065485C37}"/>
                </a:ext>
              </a:extLst>
            </p:cNvPr>
            <p:cNvSpPr/>
            <p:nvPr/>
          </p:nvSpPr>
          <p:spPr>
            <a:xfrm>
              <a:off x="6394703" y="3829049"/>
              <a:ext cx="69818" cy="15474"/>
            </a:xfrm>
            <a:custGeom>
              <a:avLst/>
              <a:gdLst>
                <a:gd name="connsiteX0" fmla="*/ -2494 w 69818"/>
                <a:gd name="connsiteY0" fmla="*/ 15014 h 15474"/>
                <a:gd name="connsiteX1" fmla="*/ 67325 w 69818"/>
                <a:gd name="connsiteY1" fmla="*/ -131 h 15474"/>
              </a:gdLst>
              <a:ahLst/>
              <a:cxnLst>
                <a:cxn ang="0">
                  <a:pos x="connsiteX0" y="connsiteY0"/>
                </a:cxn>
                <a:cxn ang="0">
                  <a:pos x="connsiteX1" y="connsiteY1"/>
                </a:cxn>
              </a:cxnLst>
              <a:rect l="l" t="t" r="r" b="b"/>
              <a:pathLst>
                <a:path w="69818" h="15474">
                  <a:moveTo>
                    <a:pt x="-2494" y="15014"/>
                  </a:moveTo>
                  <a:cubicBezTo>
                    <a:pt x="-2494" y="15014"/>
                    <a:pt x="38750" y="18919"/>
                    <a:pt x="67325" y="-131"/>
                  </a:cubicBezTo>
                </a:path>
              </a:pathLst>
            </a:custGeom>
            <a:noFill/>
            <a:ln w="9525" cap="flat">
              <a:solidFill>
                <a:srgbClr val="F76A52"/>
              </a:solidFill>
              <a:prstDash val="solid"/>
              <a:miter/>
            </a:ln>
          </p:spPr>
          <p:txBody>
            <a:bodyPr rtlCol="0" anchor="ctr"/>
            <a:lstStyle/>
            <a:p>
              <a:endParaRPr lang="zh-CN" altLang="en-US">
                <a:cs typeface="+mn-ea"/>
                <a:sym typeface="+mn-lt"/>
              </a:endParaRPr>
            </a:p>
          </p:txBody>
        </p:sp>
        <p:sp>
          <p:nvSpPr>
            <p:cNvPr id="58" name="手繪多邊形: 圖案 57">
              <a:extLst>
                <a:ext uri="{FF2B5EF4-FFF2-40B4-BE49-F238E27FC236}">
                  <a16:creationId xmlns:a16="http://schemas.microsoft.com/office/drawing/2014/main" id="{528DC2A1-7D71-780E-53EE-AF257B8BDA67}"/>
                </a:ext>
              </a:extLst>
            </p:cNvPr>
            <p:cNvSpPr/>
            <p:nvPr/>
          </p:nvSpPr>
          <p:spPr>
            <a:xfrm>
              <a:off x="6516792" y="3128962"/>
              <a:ext cx="809742" cy="714375"/>
            </a:xfrm>
            <a:custGeom>
              <a:avLst/>
              <a:gdLst>
                <a:gd name="connsiteX0" fmla="*/ 692949 w 809742"/>
                <a:gd name="connsiteY0" fmla="*/ -131 h 714375"/>
                <a:gd name="connsiteX1" fmla="*/ -2376 w 809742"/>
                <a:gd name="connsiteY1" fmla="*/ 361819 h 714375"/>
                <a:gd name="connsiteX2" fmla="*/ 140499 w 809742"/>
                <a:gd name="connsiteY2" fmla="*/ 714244 h 714375"/>
                <a:gd name="connsiteX3" fmla="*/ 807249 w 809742"/>
                <a:gd name="connsiteY3" fmla="*/ 399919 h 714375"/>
              </a:gdLst>
              <a:ahLst/>
              <a:cxnLst>
                <a:cxn ang="0">
                  <a:pos x="connsiteX0" y="connsiteY0"/>
                </a:cxn>
                <a:cxn ang="0">
                  <a:pos x="connsiteX1" y="connsiteY1"/>
                </a:cxn>
                <a:cxn ang="0">
                  <a:pos x="connsiteX2" y="connsiteY2"/>
                </a:cxn>
                <a:cxn ang="0">
                  <a:pos x="connsiteX3" y="connsiteY3"/>
                </a:cxn>
              </a:cxnLst>
              <a:rect l="l" t="t" r="r" b="b"/>
              <a:pathLst>
                <a:path w="809742" h="714375">
                  <a:moveTo>
                    <a:pt x="692949" y="-131"/>
                  </a:moveTo>
                  <a:lnTo>
                    <a:pt x="-2376" y="361819"/>
                  </a:lnTo>
                  <a:cubicBezTo>
                    <a:pt x="-2376" y="361819"/>
                    <a:pt x="-11901" y="590419"/>
                    <a:pt x="140499" y="714244"/>
                  </a:cubicBezTo>
                  <a:lnTo>
                    <a:pt x="807249" y="399919"/>
                  </a:lnTo>
                  <a:close/>
                </a:path>
              </a:pathLst>
            </a:custGeom>
            <a:solidFill>
              <a:srgbClr val="E0E5BA"/>
            </a:solidFill>
            <a:ln w="9525" cap="flat">
              <a:noFill/>
              <a:prstDash val="solid"/>
              <a:miter/>
            </a:ln>
          </p:spPr>
          <p:txBody>
            <a:bodyPr rtlCol="0" anchor="ctr"/>
            <a:lstStyle/>
            <a:p>
              <a:endParaRPr lang="zh-CN" altLang="en-US">
                <a:cs typeface="+mn-ea"/>
                <a:sym typeface="+mn-lt"/>
              </a:endParaRPr>
            </a:p>
          </p:txBody>
        </p:sp>
        <p:sp>
          <p:nvSpPr>
            <p:cNvPr id="59" name="手繪多邊形: 圖案 58">
              <a:extLst>
                <a:ext uri="{FF2B5EF4-FFF2-40B4-BE49-F238E27FC236}">
                  <a16:creationId xmlns:a16="http://schemas.microsoft.com/office/drawing/2014/main" id="{6CA206B6-8B1A-8D21-8446-B2A046E85FBA}"/>
                </a:ext>
              </a:extLst>
            </p:cNvPr>
            <p:cNvSpPr/>
            <p:nvPr/>
          </p:nvSpPr>
          <p:spPr>
            <a:xfrm>
              <a:off x="6659784" y="3500437"/>
              <a:ext cx="676275" cy="342900"/>
            </a:xfrm>
            <a:custGeom>
              <a:avLst/>
              <a:gdLst>
                <a:gd name="connsiteX0" fmla="*/ -2494 w 676275"/>
                <a:gd name="connsiteY0" fmla="*/ 342769 h 342900"/>
                <a:gd name="connsiteX1" fmla="*/ 673781 w 676275"/>
                <a:gd name="connsiteY1" fmla="*/ -131 h 342900"/>
              </a:gdLst>
              <a:ahLst/>
              <a:cxnLst>
                <a:cxn ang="0">
                  <a:pos x="connsiteX0" y="connsiteY0"/>
                </a:cxn>
                <a:cxn ang="0">
                  <a:pos x="connsiteX1" y="connsiteY1"/>
                </a:cxn>
              </a:cxnLst>
              <a:rect l="l" t="t" r="r" b="b"/>
              <a:pathLst>
                <a:path w="676275" h="342900">
                  <a:moveTo>
                    <a:pt x="-2494" y="342769"/>
                  </a:moveTo>
                  <a:cubicBezTo>
                    <a:pt x="-2494" y="342769"/>
                    <a:pt x="502331" y="152269"/>
                    <a:pt x="673781" y="-131"/>
                  </a:cubicBezTo>
                </a:path>
              </a:pathLst>
            </a:custGeom>
            <a:noFill/>
            <a:ln w="9525" cap="rnd">
              <a:solidFill>
                <a:srgbClr val="427755"/>
              </a:solidFill>
              <a:prstDash val="solid"/>
              <a:round/>
            </a:ln>
          </p:spPr>
          <p:txBody>
            <a:bodyPr rtlCol="0" anchor="ctr"/>
            <a:lstStyle/>
            <a:p>
              <a:endParaRPr lang="zh-CN" altLang="en-US">
                <a:cs typeface="+mn-ea"/>
                <a:sym typeface="+mn-lt"/>
              </a:endParaRPr>
            </a:p>
          </p:txBody>
        </p:sp>
        <p:sp>
          <p:nvSpPr>
            <p:cNvPr id="60" name="手繪多邊形: 圖案 59">
              <a:extLst>
                <a:ext uri="{FF2B5EF4-FFF2-40B4-BE49-F238E27FC236}">
                  <a16:creationId xmlns:a16="http://schemas.microsoft.com/office/drawing/2014/main" id="{0F47498F-83AE-6F32-4465-3BDD83A930E2}"/>
                </a:ext>
              </a:extLst>
            </p:cNvPr>
            <p:cNvSpPr/>
            <p:nvPr/>
          </p:nvSpPr>
          <p:spPr>
            <a:xfrm>
              <a:off x="6850284" y="3186112"/>
              <a:ext cx="238125" cy="123825"/>
            </a:xfrm>
            <a:custGeom>
              <a:avLst/>
              <a:gdLst>
                <a:gd name="connsiteX0" fmla="*/ 0 w 238125"/>
                <a:gd name="connsiteY0" fmla="*/ 123825 h 123825"/>
                <a:gd name="connsiteX1" fmla="*/ 238125 w 238125"/>
                <a:gd name="connsiteY1" fmla="*/ 0 h 123825"/>
              </a:gdLst>
              <a:ahLst/>
              <a:cxnLst>
                <a:cxn ang="0">
                  <a:pos x="connsiteX0" y="connsiteY0"/>
                </a:cxn>
                <a:cxn ang="0">
                  <a:pos x="connsiteX1" y="connsiteY1"/>
                </a:cxn>
              </a:cxnLst>
              <a:rect l="l" t="t" r="r" b="b"/>
              <a:pathLst>
                <a:path w="238125" h="123825">
                  <a:moveTo>
                    <a:pt x="0" y="123825"/>
                  </a:moveTo>
                  <a:lnTo>
                    <a:pt x="238125" y="0"/>
                  </a:lnTo>
                </a:path>
              </a:pathLst>
            </a:custGeom>
            <a:ln w="9525" cap="rnd">
              <a:solidFill>
                <a:srgbClr val="427755"/>
              </a:solidFill>
              <a:prstDash val="solid"/>
              <a:round/>
            </a:ln>
          </p:spPr>
          <p:txBody>
            <a:bodyPr rtlCol="0" anchor="ctr"/>
            <a:lstStyle/>
            <a:p>
              <a:endParaRPr lang="zh-CN" altLang="en-US">
                <a:cs typeface="+mn-ea"/>
                <a:sym typeface="+mn-lt"/>
              </a:endParaRPr>
            </a:p>
          </p:txBody>
        </p:sp>
        <p:sp>
          <p:nvSpPr>
            <p:cNvPr id="61" name="手繪多邊形: 圖案 60">
              <a:extLst>
                <a:ext uri="{FF2B5EF4-FFF2-40B4-BE49-F238E27FC236}">
                  <a16:creationId xmlns:a16="http://schemas.microsoft.com/office/drawing/2014/main" id="{2758439C-06C6-1523-6B42-CA6C4D8C4A1A}"/>
                </a:ext>
              </a:extLst>
            </p:cNvPr>
            <p:cNvSpPr/>
            <p:nvPr/>
          </p:nvSpPr>
          <p:spPr>
            <a:xfrm>
              <a:off x="6817491" y="2900362"/>
              <a:ext cx="7931" cy="227361"/>
            </a:xfrm>
            <a:custGeom>
              <a:avLst/>
              <a:gdLst>
                <a:gd name="connsiteX0" fmla="*/ 1724 w 7931"/>
                <a:gd name="connsiteY0" fmla="*/ -131 h 227361"/>
                <a:gd name="connsiteX1" fmla="*/ 5438 w 7931"/>
                <a:gd name="connsiteY1" fmla="*/ 227231 h 227361"/>
              </a:gdLst>
              <a:ahLst/>
              <a:cxnLst>
                <a:cxn ang="0">
                  <a:pos x="connsiteX0" y="connsiteY0"/>
                </a:cxn>
                <a:cxn ang="0">
                  <a:pos x="connsiteX1" y="connsiteY1"/>
                </a:cxn>
              </a:cxnLst>
              <a:rect l="l" t="t" r="r" b="b"/>
              <a:pathLst>
                <a:path w="7931" h="227361">
                  <a:moveTo>
                    <a:pt x="1724" y="-131"/>
                  </a:moveTo>
                  <a:cubicBezTo>
                    <a:pt x="1724" y="-131"/>
                    <a:pt x="-9896" y="140267"/>
                    <a:pt x="5438" y="227231"/>
                  </a:cubicBezTo>
                </a:path>
              </a:pathLst>
            </a:custGeom>
            <a:noFill/>
            <a:ln w="9525" cap="rnd">
              <a:solidFill>
                <a:srgbClr val="427755"/>
              </a:solidFill>
              <a:prstDash val="solid"/>
              <a:round/>
            </a:ln>
          </p:spPr>
          <p:txBody>
            <a:bodyPr rtlCol="0" anchor="ctr"/>
            <a:lstStyle/>
            <a:p>
              <a:endParaRPr lang="zh-CN" altLang="en-US">
                <a:cs typeface="+mn-ea"/>
                <a:sym typeface="+mn-lt"/>
              </a:endParaRPr>
            </a:p>
          </p:txBody>
        </p:sp>
        <p:sp>
          <p:nvSpPr>
            <p:cNvPr id="62" name="手繪多邊形: 圖案 61">
              <a:extLst>
                <a:ext uri="{FF2B5EF4-FFF2-40B4-BE49-F238E27FC236}">
                  <a16:creationId xmlns:a16="http://schemas.microsoft.com/office/drawing/2014/main" id="{73E044DD-A763-1408-D597-F165583C5BCE}"/>
                </a:ext>
              </a:extLst>
            </p:cNvPr>
            <p:cNvSpPr/>
            <p:nvPr/>
          </p:nvSpPr>
          <p:spPr>
            <a:xfrm>
              <a:off x="7141135" y="2547439"/>
              <a:ext cx="166349" cy="110915"/>
            </a:xfrm>
            <a:custGeom>
              <a:avLst/>
              <a:gdLst>
                <a:gd name="connsiteX0" fmla="*/ 163856 w 166349"/>
                <a:gd name="connsiteY0" fmla="*/ 50849 h 110915"/>
                <a:gd name="connsiteX1" fmla="*/ 151187 w 166349"/>
                <a:gd name="connsiteY1" fmla="*/ 28084 h 110915"/>
                <a:gd name="connsiteX2" fmla="*/ 125851 w 166349"/>
                <a:gd name="connsiteY2" fmla="*/ 14749 h 110915"/>
                <a:gd name="connsiteX3" fmla="*/ 44507 w 166349"/>
                <a:gd name="connsiteY3" fmla="*/ 1224 h 110915"/>
                <a:gd name="connsiteX4" fmla="*/ -2069 w 166349"/>
                <a:gd name="connsiteY4" fmla="*/ 52468 h 110915"/>
                <a:gd name="connsiteX5" fmla="*/ 47842 w 166349"/>
                <a:gd name="connsiteY5" fmla="*/ 103522 h 110915"/>
                <a:gd name="connsiteX6" fmla="*/ 126519 w 166349"/>
                <a:gd name="connsiteY6" fmla="*/ 98950 h 110915"/>
                <a:gd name="connsiteX7" fmla="*/ 163856 w 166349"/>
                <a:gd name="connsiteY7" fmla="*/ 50849 h 1109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66349" h="110915">
                  <a:moveTo>
                    <a:pt x="163856" y="50849"/>
                  </a:moveTo>
                  <a:cubicBezTo>
                    <a:pt x="162712" y="41934"/>
                    <a:pt x="158140" y="33799"/>
                    <a:pt x="151187" y="28084"/>
                  </a:cubicBezTo>
                  <a:cubicBezTo>
                    <a:pt x="143473" y="22360"/>
                    <a:pt x="134900" y="17864"/>
                    <a:pt x="125851" y="14749"/>
                  </a:cubicBezTo>
                  <a:cubicBezTo>
                    <a:pt x="99848" y="4653"/>
                    <a:pt x="71369" y="-3443"/>
                    <a:pt x="44507" y="1224"/>
                  </a:cubicBezTo>
                  <a:cubicBezTo>
                    <a:pt x="17646" y="5891"/>
                    <a:pt x="-5976" y="27608"/>
                    <a:pt x="-2069" y="52468"/>
                  </a:cubicBezTo>
                  <a:cubicBezTo>
                    <a:pt x="1359" y="74947"/>
                    <a:pt x="24125" y="94759"/>
                    <a:pt x="47842" y="103522"/>
                  </a:cubicBezTo>
                  <a:cubicBezTo>
                    <a:pt x="73273" y="114619"/>
                    <a:pt x="102515" y="112923"/>
                    <a:pt x="126519" y="98950"/>
                  </a:cubicBezTo>
                  <a:cubicBezTo>
                    <a:pt x="148424" y="86758"/>
                    <a:pt x="163761" y="67423"/>
                    <a:pt x="163856" y="50849"/>
                  </a:cubicBezTo>
                </a:path>
              </a:pathLst>
            </a:custGeom>
            <a:solidFill>
              <a:srgbClr val="FF7661"/>
            </a:solidFill>
            <a:ln w="9525" cap="flat">
              <a:noFill/>
              <a:prstDash val="solid"/>
              <a:miter/>
            </a:ln>
          </p:spPr>
          <p:txBody>
            <a:bodyPr rtlCol="0" anchor="ctr"/>
            <a:lstStyle/>
            <a:p>
              <a:endParaRPr lang="zh-CN" altLang="en-US">
                <a:cs typeface="+mn-ea"/>
                <a:sym typeface="+mn-lt"/>
              </a:endParaRPr>
            </a:p>
          </p:txBody>
        </p:sp>
        <p:sp>
          <p:nvSpPr>
            <p:cNvPr id="63" name="手繪多邊形: 圖案 62">
              <a:extLst>
                <a:ext uri="{FF2B5EF4-FFF2-40B4-BE49-F238E27FC236}">
                  <a16:creationId xmlns:a16="http://schemas.microsoft.com/office/drawing/2014/main" id="{35669224-2BE6-4E38-C46E-240FE1CD3490}"/>
                </a:ext>
              </a:extLst>
            </p:cNvPr>
            <p:cNvSpPr/>
            <p:nvPr/>
          </p:nvSpPr>
          <p:spPr>
            <a:xfrm>
              <a:off x="7445480" y="1667512"/>
              <a:ext cx="89367" cy="108899"/>
            </a:xfrm>
            <a:custGeom>
              <a:avLst/>
              <a:gdLst>
                <a:gd name="connsiteX0" fmla="*/ 86874 w 89367"/>
                <a:gd name="connsiteY0" fmla="*/ 104673 h 108899"/>
                <a:gd name="connsiteX1" fmla="*/ 11911 w 89367"/>
                <a:gd name="connsiteY1" fmla="*/ 3994 h 108899"/>
                <a:gd name="connsiteX2" fmla="*/ 50011 w 89367"/>
                <a:gd name="connsiteY2" fmla="*/ 108769 h 108899"/>
              </a:gdLst>
              <a:ahLst/>
              <a:cxnLst>
                <a:cxn ang="0">
                  <a:pos x="connsiteX0" y="connsiteY0"/>
                </a:cxn>
                <a:cxn ang="0">
                  <a:pos x="connsiteX1" y="connsiteY1"/>
                </a:cxn>
                <a:cxn ang="0">
                  <a:pos x="connsiteX2" y="connsiteY2"/>
                </a:cxn>
              </a:cxnLst>
              <a:rect l="l" t="t" r="r" b="b"/>
              <a:pathLst>
                <a:path w="89367" h="108899">
                  <a:moveTo>
                    <a:pt x="86874" y="104673"/>
                  </a:moveTo>
                  <a:cubicBezTo>
                    <a:pt x="86874" y="104673"/>
                    <a:pt x="59536" y="-24581"/>
                    <a:pt x="11911" y="3994"/>
                  </a:cubicBezTo>
                  <a:cubicBezTo>
                    <a:pt x="-35714" y="32569"/>
                    <a:pt x="50011" y="108769"/>
                    <a:pt x="50011" y="108769"/>
                  </a:cubicBezTo>
                  <a:close/>
                </a:path>
              </a:pathLst>
            </a:custGeom>
            <a:solidFill>
              <a:srgbClr val="303030"/>
            </a:solidFill>
            <a:ln w="9525" cap="flat">
              <a:noFill/>
              <a:prstDash val="solid"/>
              <a:miter/>
            </a:ln>
          </p:spPr>
          <p:txBody>
            <a:bodyPr rtlCol="0" anchor="ctr"/>
            <a:lstStyle/>
            <a:p>
              <a:endParaRPr lang="zh-CN" altLang="en-US">
                <a:cs typeface="+mn-ea"/>
                <a:sym typeface="+mn-lt"/>
              </a:endParaRPr>
            </a:p>
          </p:txBody>
        </p:sp>
        <p:sp>
          <p:nvSpPr>
            <p:cNvPr id="64" name="手繪多邊形: 圖案 63">
              <a:extLst>
                <a:ext uri="{FF2B5EF4-FFF2-40B4-BE49-F238E27FC236}">
                  <a16:creationId xmlns:a16="http://schemas.microsoft.com/office/drawing/2014/main" id="{84CD2C39-4D80-E4A1-5CB7-6EFD02A7440E}"/>
                </a:ext>
              </a:extLst>
            </p:cNvPr>
            <p:cNvSpPr/>
            <p:nvPr/>
          </p:nvSpPr>
          <p:spPr>
            <a:xfrm>
              <a:off x="7534847" y="1716131"/>
              <a:ext cx="125648" cy="63613"/>
            </a:xfrm>
            <a:custGeom>
              <a:avLst/>
              <a:gdLst>
                <a:gd name="connsiteX0" fmla="*/ 22365 w 125648"/>
                <a:gd name="connsiteY0" fmla="*/ 63483 h 63613"/>
                <a:gd name="connsiteX1" fmla="*/ 122568 w 125648"/>
                <a:gd name="connsiteY1" fmla="*/ 22049 h 63613"/>
                <a:gd name="connsiteX2" fmla="*/ -2494 w 125648"/>
                <a:gd name="connsiteY2" fmla="*/ 56053 h 63613"/>
              </a:gdLst>
              <a:ahLst/>
              <a:cxnLst>
                <a:cxn ang="0">
                  <a:pos x="connsiteX0" y="connsiteY0"/>
                </a:cxn>
                <a:cxn ang="0">
                  <a:pos x="connsiteX1" y="connsiteY1"/>
                </a:cxn>
                <a:cxn ang="0">
                  <a:pos x="connsiteX2" y="connsiteY2"/>
                </a:cxn>
              </a:cxnLst>
              <a:rect l="l" t="t" r="r" b="b"/>
              <a:pathLst>
                <a:path w="125648" h="63613">
                  <a:moveTo>
                    <a:pt x="22365" y="63483"/>
                  </a:moveTo>
                  <a:cubicBezTo>
                    <a:pt x="22365" y="63483"/>
                    <a:pt x="132093" y="60149"/>
                    <a:pt x="122568" y="22049"/>
                  </a:cubicBezTo>
                  <a:cubicBezTo>
                    <a:pt x="113043" y="-16051"/>
                    <a:pt x="34367" y="-5288"/>
                    <a:pt x="-2494" y="56053"/>
                  </a:cubicBezTo>
                  <a:close/>
                </a:path>
              </a:pathLst>
            </a:custGeom>
            <a:solidFill>
              <a:srgbClr val="303030"/>
            </a:solidFill>
            <a:ln w="9525" cap="flat">
              <a:noFill/>
              <a:prstDash val="solid"/>
              <a:miter/>
            </a:ln>
          </p:spPr>
          <p:txBody>
            <a:bodyPr rtlCol="0" anchor="ctr"/>
            <a:lstStyle/>
            <a:p>
              <a:endParaRPr lang="zh-CN" altLang="en-US">
                <a:cs typeface="+mn-ea"/>
                <a:sym typeface="+mn-lt"/>
              </a:endParaRPr>
            </a:p>
          </p:txBody>
        </p:sp>
        <p:sp>
          <p:nvSpPr>
            <p:cNvPr id="65" name="手繪多邊形: 圖案 64">
              <a:extLst>
                <a:ext uri="{FF2B5EF4-FFF2-40B4-BE49-F238E27FC236}">
                  <a16:creationId xmlns:a16="http://schemas.microsoft.com/office/drawing/2014/main" id="{F8B8079F-4F70-D10A-F282-C599C7C31191}"/>
                </a:ext>
              </a:extLst>
            </p:cNvPr>
            <p:cNvSpPr/>
            <p:nvPr/>
          </p:nvSpPr>
          <p:spPr>
            <a:xfrm>
              <a:off x="4909288" y="1737454"/>
              <a:ext cx="98957" cy="190500"/>
            </a:xfrm>
            <a:custGeom>
              <a:avLst/>
              <a:gdLst>
                <a:gd name="connsiteX0" fmla="*/ -2121 w 98957"/>
                <a:gd name="connsiteY0" fmla="*/ 57019 h 190500"/>
                <a:gd name="connsiteX1" fmla="*/ 29788 w 98957"/>
                <a:gd name="connsiteY1" fmla="*/ -131 h 190500"/>
                <a:gd name="connsiteX2" fmla="*/ 96463 w 98957"/>
                <a:gd name="connsiteY2" fmla="*/ 161794 h 190500"/>
                <a:gd name="connsiteX3" fmla="*/ 10738 w 98957"/>
                <a:gd name="connsiteY3" fmla="*/ 190369 h 190500"/>
              </a:gdLst>
              <a:ahLst/>
              <a:cxnLst>
                <a:cxn ang="0">
                  <a:pos x="connsiteX0" y="connsiteY0"/>
                </a:cxn>
                <a:cxn ang="0">
                  <a:pos x="connsiteX1" y="connsiteY1"/>
                </a:cxn>
                <a:cxn ang="0">
                  <a:pos x="connsiteX2" y="connsiteY2"/>
                </a:cxn>
                <a:cxn ang="0">
                  <a:pos x="connsiteX3" y="connsiteY3"/>
                </a:cxn>
              </a:cxnLst>
              <a:rect l="l" t="t" r="r" b="b"/>
              <a:pathLst>
                <a:path w="98957" h="190500">
                  <a:moveTo>
                    <a:pt x="-2121" y="57019"/>
                  </a:moveTo>
                  <a:cubicBezTo>
                    <a:pt x="-2121" y="57019"/>
                    <a:pt x="-8312" y="-131"/>
                    <a:pt x="29788" y="-131"/>
                  </a:cubicBezTo>
                  <a:cubicBezTo>
                    <a:pt x="67888" y="-131"/>
                    <a:pt x="96463" y="161794"/>
                    <a:pt x="96463" y="161794"/>
                  </a:cubicBezTo>
                  <a:lnTo>
                    <a:pt x="10738" y="190369"/>
                  </a:lnTo>
                  <a:close/>
                </a:path>
              </a:pathLst>
            </a:custGeom>
            <a:solidFill>
              <a:srgbClr val="FEBAAF"/>
            </a:solidFill>
            <a:ln w="9525" cap="flat">
              <a:noFill/>
              <a:prstDash val="solid"/>
              <a:miter/>
            </a:ln>
          </p:spPr>
          <p:txBody>
            <a:bodyPr rtlCol="0" anchor="ctr"/>
            <a:lstStyle/>
            <a:p>
              <a:endParaRPr lang="zh-CN" altLang="en-US">
                <a:cs typeface="+mn-ea"/>
                <a:sym typeface="+mn-lt"/>
              </a:endParaRPr>
            </a:p>
          </p:txBody>
        </p:sp>
        <p:sp>
          <p:nvSpPr>
            <p:cNvPr id="66" name="手繪多邊形: 圖案 65">
              <a:extLst>
                <a:ext uri="{FF2B5EF4-FFF2-40B4-BE49-F238E27FC236}">
                  <a16:creationId xmlns:a16="http://schemas.microsoft.com/office/drawing/2014/main" id="{78A5A131-BB22-F5F6-13FF-5EC63773F5B6}"/>
                </a:ext>
              </a:extLst>
            </p:cNvPr>
            <p:cNvSpPr/>
            <p:nvPr/>
          </p:nvSpPr>
          <p:spPr>
            <a:xfrm>
              <a:off x="4542363" y="1724784"/>
              <a:ext cx="446832" cy="407767"/>
            </a:xfrm>
            <a:custGeom>
              <a:avLst/>
              <a:gdLst>
                <a:gd name="connsiteX0" fmla="*/ 261838 w 446832"/>
                <a:gd name="connsiteY0" fmla="*/ 8920 h 407767"/>
                <a:gd name="connsiteX1" fmla="*/ 63339 w 446832"/>
                <a:gd name="connsiteY1" fmla="*/ 41496 h 407767"/>
                <a:gd name="connsiteX2" fmla="*/ 3617 w 446832"/>
                <a:gd name="connsiteY2" fmla="*/ 125220 h 407767"/>
                <a:gd name="connsiteX3" fmla="*/ 163540 w 446832"/>
                <a:gd name="connsiteY3" fmla="*/ 407637 h 407767"/>
                <a:gd name="connsiteX4" fmla="*/ 444339 w 446832"/>
                <a:gd name="connsiteY4" fmla="*/ 165797 h 407767"/>
                <a:gd name="connsiteX5" fmla="*/ 261838 w 446832"/>
                <a:gd name="connsiteY5" fmla="*/ 8920 h 4077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46832" h="407767">
                  <a:moveTo>
                    <a:pt x="261838" y="8920"/>
                  </a:moveTo>
                  <a:cubicBezTo>
                    <a:pt x="241647" y="3967"/>
                    <a:pt x="141539" y="-20893"/>
                    <a:pt x="63339" y="41496"/>
                  </a:cubicBezTo>
                  <a:cubicBezTo>
                    <a:pt x="35810" y="63098"/>
                    <a:pt x="15046" y="92159"/>
                    <a:pt x="3617" y="125220"/>
                  </a:cubicBezTo>
                  <a:cubicBezTo>
                    <a:pt x="-23149" y="212946"/>
                    <a:pt x="39431" y="330294"/>
                    <a:pt x="163540" y="407637"/>
                  </a:cubicBezTo>
                  <a:lnTo>
                    <a:pt x="444339" y="165797"/>
                  </a:lnTo>
                  <a:cubicBezTo>
                    <a:pt x="436337" y="148461"/>
                    <a:pt x="382805" y="38924"/>
                    <a:pt x="261838" y="8920"/>
                  </a:cubicBezTo>
                  <a:close/>
                </a:path>
              </a:pathLst>
            </a:custGeom>
            <a:solidFill>
              <a:srgbClr val="FEBAAF"/>
            </a:solidFill>
            <a:ln w="9525" cap="flat">
              <a:noFill/>
              <a:prstDash val="solid"/>
              <a:miter/>
            </a:ln>
          </p:spPr>
          <p:txBody>
            <a:bodyPr rtlCol="0" anchor="ctr"/>
            <a:lstStyle/>
            <a:p>
              <a:endParaRPr lang="zh-CN" altLang="en-US">
                <a:cs typeface="+mn-ea"/>
                <a:sym typeface="+mn-lt"/>
              </a:endParaRPr>
            </a:p>
          </p:txBody>
        </p:sp>
        <p:sp>
          <p:nvSpPr>
            <p:cNvPr id="67" name="手繪多邊形: 圖案 66">
              <a:extLst>
                <a:ext uri="{FF2B5EF4-FFF2-40B4-BE49-F238E27FC236}">
                  <a16:creationId xmlns:a16="http://schemas.microsoft.com/office/drawing/2014/main" id="{5364C531-DABE-CF04-0234-718F0C127335}"/>
                </a:ext>
              </a:extLst>
            </p:cNvPr>
            <p:cNvSpPr/>
            <p:nvPr/>
          </p:nvSpPr>
          <p:spPr>
            <a:xfrm>
              <a:off x="4898652" y="1754790"/>
              <a:ext cx="15961" cy="92583"/>
            </a:xfrm>
            <a:custGeom>
              <a:avLst/>
              <a:gdLst>
                <a:gd name="connsiteX0" fmla="*/ 13468 w 15961"/>
                <a:gd name="connsiteY0" fmla="*/ -131 h 92583"/>
                <a:gd name="connsiteX1" fmla="*/ -2438 w 15961"/>
                <a:gd name="connsiteY1" fmla="*/ 92452 h 92583"/>
              </a:gdLst>
              <a:ahLst/>
              <a:cxnLst>
                <a:cxn ang="0">
                  <a:pos x="connsiteX0" y="connsiteY0"/>
                </a:cxn>
                <a:cxn ang="0">
                  <a:pos x="connsiteX1" y="connsiteY1"/>
                </a:cxn>
              </a:cxnLst>
              <a:rect l="l" t="t" r="r" b="b"/>
              <a:pathLst>
                <a:path w="15961" h="92583">
                  <a:moveTo>
                    <a:pt x="13468" y="-131"/>
                  </a:moveTo>
                  <a:cubicBezTo>
                    <a:pt x="2229" y="29416"/>
                    <a:pt x="-3106" y="60858"/>
                    <a:pt x="-2438" y="92452"/>
                  </a:cubicBezTo>
                </a:path>
              </a:pathLst>
            </a:custGeom>
            <a:noFill/>
            <a:ln w="9525" cap="flat">
              <a:solidFill>
                <a:srgbClr val="F76A52"/>
              </a:solidFill>
              <a:prstDash val="solid"/>
              <a:miter/>
            </a:ln>
          </p:spPr>
          <p:txBody>
            <a:bodyPr rtlCol="0" anchor="ctr"/>
            <a:lstStyle/>
            <a:p>
              <a:endParaRPr lang="zh-CN" altLang="en-US">
                <a:cs typeface="+mn-ea"/>
                <a:sym typeface="+mn-lt"/>
              </a:endParaRPr>
            </a:p>
          </p:txBody>
        </p:sp>
        <p:sp>
          <p:nvSpPr>
            <p:cNvPr id="68" name="手繪多邊形: 圖案 67">
              <a:extLst>
                <a:ext uri="{FF2B5EF4-FFF2-40B4-BE49-F238E27FC236}">
                  <a16:creationId xmlns:a16="http://schemas.microsoft.com/office/drawing/2014/main" id="{ECE5A202-D174-0D22-0671-E5683697F824}"/>
                </a:ext>
              </a:extLst>
            </p:cNvPr>
            <p:cNvSpPr/>
            <p:nvPr/>
          </p:nvSpPr>
          <p:spPr>
            <a:xfrm>
              <a:off x="4652009" y="1739931"/>
              <a:ext cx="141923" cy="69341"/>
            </a:xfrm>
            <a:custGeom>
              <a:avLst/>
              <a:gdLst>
                <a:gd name="connsiteX0" fmla="*/ -2494 w 141923"/>
                <a:gd name="connsiteY0" fmla="*/ -131 h 69341"/>
                <a:gd name="connsiteX1" fmla="*/ 139430 w 141923"/>
                <a:gd name="connsiteY1" fmla="*/ 69211 h 69341"/>
              </a:gdLst>
              <a:ahLst/>
              <a:cxnLst>
                <a:cxn ang="0">
                  <a:pos x="connsiteX0" y="connsiteY0"/>
                </a:cxn>
                <a:cxn ang="0">
                  <a:pos x="connsiteX1" y="connsiteY1"/>
                </a:cxn>
              </a:cxnLst>
              <a:rect l="l" t="t" r="r" b="b"/>
              <a:pathLst>
                <a:path w="141923" h="69341">
                  <a:moveTo>
                    <a:pt x="-2494" y="-131"/>
                  </a:moveTo>
                  <a:cubicBezTo>
                    <a:pt x="-2494" y="-131"/>
                    <a:pt x="120380" y="31111"/>
                    <a:pt x="139430" y="69211"/>
                  </a:cubicBezTo>
                </a:path>
              </a:pathLst>
            </a:custGeom>
            <a:noFill/>
            <a:ln w="9525" cap="flat">
              <a:solidFill>
                <a:srgbClr val="F76A52"/>
              </a:solidFill>
              <a:prstDash val="solid"/>
              <a:miter/>
            </a:ln>
          </p:spPr>
          <p:txBody>
            <a:bodyPr rtlCol="0" anchor="ctr"/>
            <a:lstStyle/>
            <a:p>
              <a:endParaRPr lang="zh-CN" altLang="en-US">
                <a:cs typeface="+mn-ea"/>
                <a:sym typeface="+mn-lt"/>
              </a:endParaRPr>
            </a:p>
          </p:txBody>
        </p:sp>
        <p:sp>
          <p:nvSpPr>
            <p:cNvPr id="69" name="手繪多邊形: 圖案 68">
              <a:extLst>
                <a:ext uri="{FF2B5EF4-FFF2-40B4-BE49-F238E27FC236}">
                  <a16:creationId xmlns:a16="http://schemas.microsoft.com/office/drawing/2014/main" id="{7E6AE4EB-59DD-D6CE-FAB0-ED6C28DCCCA9}"/>
                </a:ext>
              </a:extLst>
            </p:cNvPr>
            <p:cNvSpPr/>
            <p:nvPr/>
          </p:nvSpPr>
          <p:spPr>
            <a:xfrm>
              <a:off x="4556759" y="1835181"/>
              <a:ext cx="141923" cy="69341"/>
            </a:xfrm>
            <a:custGeom>
              <a:avLst/>
              <a:gdLst>
                <a:gd name="connsiteX0" fmla="*/ -2494 w 141923"/>
                <a:gd name="connsiteY0" fmla="*/ -131 h 69341"/>
                <a:gd name="connsiteX1" fmla="*/ 139430 w 141923"/>
                <a:gd name="connsiteY1" fmla="*/ 69211 h 69341"/>
              </a:gdLst>
              <a:ahLst/>
              <a:cxnLst>
                <a:cxn ang="0">
                  <a:pos x="connsiteX0" y="connsiteY0"/>
                </a:cxn>
                <a:cxn ang="0">
                  <a:pos x="connsiteX1" y="connsiteY1"/>
                </a:cxn>
              </a:cxnLst>
              <a:rect l="l" t="t" r="r" b="b"/>
              <a:pathLst>
                <a:path w="141923" h="69341">
                  <a:moveTo>
                    <a:pt x="-2494" y="-131"/>
                  </a:moveTo>
                  <a:cubicBezTo>
                    <a:pt x="-2494" y="-131"/>
                    <a:pt x="120380" y="31111"/>
                    <a:pt x="139430" y="69211"/>
                  </a:cubicBezTo>
                </a:path>
              </a:pathLst>
            </a:custGeom>
            <a:noFill/>
            <a:ln w="9525" cap="flat">
              <a:solidFill>
                <a:srgbClr val="F76A52"/>
              </a:solidFill>
              <a:prstDash val="solid"/>
              <a:miter/>
            </a:ln>
          </p:spPr>
          <p:txBody>
            <a:bodyPr rtlCol="0" anchor="ctr"/>
            <a:lstStyle/>
            <a:p>
              <a:endParaRPr lang="zh-CN" altLang="en-US">
                <a:cs typeface="+mn-ea"/>
                <a:sym typeface="+mn-lt"/>
              </a:endParaRPr>
            </a:p>
          </p:txBody>
        </p:sp>
        <p:sp>
          <p:nvSpPr>
            <p:cNvPr id="70" name="手繪多邊形: 圖案 69">
              <a:extLst>
                <a:ext uri="{FF2B5EF4-FFF2-40B4-BE49-F238E27FC236}">
                  <a16:creationId xmlns:a16="http://schemas.microsoft.com/office/drawing/2014/main" id="{F478E045-0C13-1609-DB28-98D831BA7447}"/>
                </a:ext>
              </a:extLst>
            </p:cNvPr>
            <p:cNvSpPr/>
            <p:nvPr/>
          </p:nvSpPr>
          <p:spPr>
            <a:xfrm>
              <a:off x="4557648" y="4324920"/>
              <a:ext cx="612618" cy="260495"/>
            </a:xfrm>
            <a:custGeom>
              <a:avLst/>
              <a:gdLst>
                <a:gd name="connsiteX0" fmla="*/ 202740 w 612618"/>
                <a:gd name="connsiteY0" fmla="*/ -131 h 260495"/>
                <a:gd name="connsiteX1" fmla="*/ 15095 w 612618"/>
                <a:gd name="connsiteY1" fmla="*/ 63687 h 260495"/>
                <a:gd name="connsiteX2" fmla="*/ -1097 w 612618"/>
                <a:gd name="connsiteY2" fmla="*/ 118550 h 260495"/>
                <a:gd name="connsiteX3" fmla="*/ 573452 w 612618"/>
                <a:gd name="connsiteY3" fmla="*/ 258092 h 260495"/>
                <a:gd name="connsiteX4" fmla="*/ 610124 w 612618"/>
                <a:gd name="connsiteY4" fmla="*/ 100072 h 260495"/>
                <a:gd name="connsiteX5" fmla="*/ 202740 w 612618"/>
                <a:gd name="connsiteY5" fmla="*/ -131 h 2604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12618" h="260495">
                  <a:moveTo>
                    <a:pt x="202740" y="-131"/>
                  </a:moveTo>
                  <a:cubicBezTo>
                    <a:pt x="202740" y="-131"/>
                    <a:pt x="20430" y="45398"/>
                    <a:pt x="15095" y="63687"/>
                  </a:cubicBezTo>
                  <a:cubicBezTo>
                    <a:pt x="9763" y="81974"/>
                    <a:pt x="-7478" y="106644"/>
                    <a:pt x="-1097" y="118550"/>
                  </a:cubicBezTo>
                  <a:cubicBezTo>
                    <a:pt x="5287" y="130457"/>
                    <a:pt x="547068" y="280475"/>
                    <a:pt x="573452" y="258092"/>
                  </a:cubicBezTo>
                  <a:cubicBezTo>
                    <a:pt x="599837" y="235708"/>
                    <a:pt x="610124" y="100072"/>
                    <a:pt x="610124" y="100072"/>
                  </a:cubicBezTo>
                  <a:cubicBezTo>
                    <a:pt x="469345" y="91604"/>
                    <a:pt x="331327" y="57657"/>
                    <a:pt x="202740" y="-131"/>
                  </a:cubicBezTo>
                  <a:close/>
                </a:path>
              </a:pathLst>
            </a:custGeom>
            <a:solidFill>
              <a:srgbClr val="303030"/>
            </a:solidFill>
            <a:ln w="9525" cap="flat">
              <a:noFill/>
              <a:prstDash val="solid"/>
              <a:miter/>
            </a:ln>
          </p:spPr>
          <p:txBody>
            <a:bodyPr rtlCol="0" anchor="ctr"/>
            <a:lstStyle/>
            <a:p>
              <a:endParaRPr lang="zh-CN" altLang="en-US">
                <a:cs typeface="+mn-ea"/>
                <a:sym typeface="+mn-lt"/>
              </a:endParaRPr>
            </a:p>
          </p:txBody>
        </p:sp>
        <p:sp>
          <p:nvSpPr>
            <p:cNvPr id="71" name="手繪多邊形: 圖案 70">
              <a:extLst>
                <a:ext uri="{FF2B5EF4-FFF2-40B4-BE49-F238E27FC236}">
                  <a16:creationId xmlns:a16="http://schemas.microsoft.com/office/drawing/2014/main" id="{E828492A-16C3-DC5A-B7BD-526A67BBE9EA}"/>
                </a:ext>
              </a:extLst>
            </p:cNvPr>
            <p:cNvSpPr/>
            <p:nvPr/>
          </p:nvSpPr>
          <p:spPr>
            <a:xfrm>
              <a:off x="4773834" y="3538537"/>
              <a:ext cx="1460403" cy="885825"/>
            </a:xfrm>
            <a:custGeom>
              <a:avLst/>
              <a:gdLst>
                <a:gd name="connsiteX0" fmla="*/ 511856 w 1460403"/>
                <a:gd name="connsiteY0" fmla="*/ 66544 h 885825"/>
                <a:gd name="connsiteX1" fmla="*/ 264206 w 1460403"/>
                <a:gd name="connsiteY1" fmla="*/ 209419 h 885825"/>
                <a:gd name="connsiteX2" fmla="*/ -2494 w 1460403"/>
                <a:gd name="connsiteY2" fmla="*/ 780919 h 885825"/>
                <a:gd name="connsiteX3" fmla="*/ 388031 w 1460403"/>
                <a:gd name="connsiteY3" fmla="*/ 885694 h 885825"/>
                <a:gd name="connsiteX4" fmla="*/ 483281 w 1460403"/>
                <a:gd name="connsiteY4" fmla="*/ 704719 h 885825"/>
                <a:gd name="connsiteX5" fmla="*/ 588056 w 1460403"/>
                <a:gd name="connsiteY5" fmla="*/ 495169 h 885825"/>
                <a:gd name="connsiteX6" fmla="*/ 769031 w 1460403"/>
                <a:gd name="connsiteY6" fmla="*/ 514219 h 885825"/>
                <a:gd name="connsiteX7" fmla="*/ 1197656 w 1460403"/>
                <a:gd name="connsiteY7" fmla="*/ 514219 h 885825"/>
                <a:gd name="connsiteX8" fmla="*/ 1426256 w 1460403"/>
                <a:gd name="connsiteY8" fmla="*/ 323719 h 885825"/>
                <a:gd name="connsiteX9" fmla="*/ 1416731 w 1460403"/>
                <a:gd name="connsiteY9" fmla="*/ -131 h 8858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460403" h="885825">
                  <a:moveTo>
                    <a:pt x="511856" y="66544"/>
                  </a:moveTo>
                  <a:cubicBezTo>
                    <a:pt x="511856" y="66544"/>
                    <a:pt x="321356" y="76069"/>
                    <a:pt x="264206" y="209419"/>
                  </a:cubicBezTo>
                  <a:cubicBezTo>
                    <a:pt x="207056" y="342769"/>
                    <a:pt x="-2494" y="780919"/>
                    <a:pt x="-2494" y="780919"/>
                  </a:cubicBezTo>
                  <a:cubicBezTo>
                    <a:pt x="118092" y="844870"/>
                    <a:pt x="251633" y="880693"/>
                    <a:pt x="388031" y="885694"/>
                  </a:cubicBezTo>
                  <a:cubicBezTo>
                    <a:pt x="419750" y="826639"/>
                    <a:pt x="451562" y="766317"/>
                    <a:pt x="483281" y="704719"/>
                  </a:cubicBezTo>
                  <a:cubicBezTo>
                    <a:pt x="519667" y="633977"/>
                    <a:pt x="554623" y="564130"/>
                    <a:pt x="588056" y="495169"/>
                  </a:cubicBezTo>
                  <a:cubicBezTo>
                    <a:pt x="629396" y="500122"/>
                    <a:pt x="692259" y="507171"/>
                    <a:pt x="769031" y="514219"/>
                  </a:cubicBezTo>
                  <a:cubicBezTo>
                    <a:pt x="1103264" y="544699"/>
                    <a:pt x="1168319" y="524887"/>
                    <a:pt x="1197656" y="514219"/>
                  </a:cubicBezTo>
                  <a:cubicBezTo>
                    <a:pt x="1237756" y="499741"/>
                    <a:pt x="1364630" y="453831"/>
                    <a:pt x="1426256" y="323719"/>
                  </a:cubicBezTo>
                  <a:cubicBezTo>
                    <a:pt x="1497408" y="173415"/>
                    <a:pt x="1427970" y="23205"/>
                    <a:pt x="1416731" y="-131"/>
                  </a:cubicBezTo>
                  <a:close/>
                </a:path>
              </a:pathLst>
            </a:custGeom>
            <a:solidFill>
              <a:srgbClr val="FDD65D"/>
            </a:solidFill>
            <a:ln w="9525" cap="flat">
              <a:noFill/>
              <a:prstDash val="solid"/>
              <a:miter/>
            </a:ln>
          </p:spPr>
          <p:txBody>
            <a:bodyPr rtlCol="0" anchor="ctr"/>
            <a:lstStyle/>
            <a:p>
              <a:endParaRPr lang="zh-CN" altLang="en-US">
                <a:cs typeface="+mn-ea"/>
                <a:sym typeface="+mn-lt"/>
              </a:endParaRPr>
            </a:p>
          </p:txBody>
        </p:sp>
        <p:sp>
          <p:nvSpPr>
            <p:cNvPr id="72" name="手繪多邊形: 圖案 71">
              <a:extLst>
                <a:ext uri="{FF2B5EF4-FFF2-40B4-BE49-F238E27FC236}">
                  <a16:creationId xmlns:a16="http://schemas.microsoft.com/office/drawing/2014/main" id="{6F8B4AB1-C106-29E9-8CE1-C5D38419B3AF}"/>
                </a:ext>
              </a:extLst>
            </p:cNvPr>
            <p:cNvSpPr/>
            <p:nvPr/>
          </p:nvSpPr>
          <p:spPr>
            <a:xfrm>
              <a:off x="4716684" y="1881187"/>
              <a:ext cx="1562100" cy="1743075"/>
            </a:xfrm>
            <a:custGeom>
              <a:avLst/>
              <a:gdLst>
                <a:gd name="connsiteX0" fmla="*/ 292781 w 1562100"/>
                <a:gd name="connsiteY0" fmla="*/ -131 h 1743075"/>
                <a:gd name="connsiteX1" fmla="*/ 889142 w 1562100"/>
                <a:gd name="connsiteY1" fmla="*/ 661190 h 1743075"/>
                <a:gd name="connsiteX2" fmla="*/ 1269284 w 1562100"/>
                <a:gd name="connsiteY2" fmla="*/ 702243 h 1743075"/>
                <a:gd name="connsiteX3" fmla="*/ 1559606 w 1562100"/>
                <a:gd name="connsiteY3" fmla="*/ 1714369 h 1743075"/>
                <a:gd name="connsiteX4" fmla="*/ 1026206 w 1562100"/>
                <a:gd name="connsiteY4" fmla="*/ 1742944 h 1743075"/>
                <a:gd name="connsiteX5" fmla="*/ 569006 w 1562100"/>
                <a:gd name="connsiteY5" fmla="*/ 1723894 h 1743075"/>
                <a:gd name="connsiteX6" fmla="*/ 530906 w 1562100"/>
                <a:gd name="connsiteY6" fmla="*/ 1276219 h 1743075"/>
                <a:gd name="connsiteX7" fmla="*/ 521381 w 1562100"/>
                <a:gd name="connsiteY7" fmla="*/ 838069 h 1743075"/>
                <a:gd name="connsiteX8" fmla="*/ 245156 w 1562100"/>
                <a:gd name="connsiteY8" fmla="*/ 561844 h 1743075"/>
                <a:gd name="connsiteX9" fmla="*/ -2494 w 1562100"/>
                <a:gd name="connsiteY9" fmla="*/ 247519 h 1743075"/>
                <a:gd name="connsiteX10" fmla="*/ 292781 w 1562100"/>
                <a:gd name="connsiteY10" fmla="*/ -131 h 17430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562100" h="1743075">
                  <a:moveTo>
                    <a:pt x="292781" y="-131"/>
                  </a:moveTo>
                  <a:lnTo>
                    <a:pt x="889142" y="661190"/>
                  </a:lnTo>
                  <a:cubicBezTo>
                    <a:pt x="889142" y="661190"/>
                    <a:pt x="1178988" y="623090"/>
                    <a:pt x="1269284" y="702243"/>
                  </a:cubicBezTo>
                  <a:cubicBezTo>
                    <a:pt x="1359581" y="781395"/>
                    <a:pt x="1521506" y="904744"/>
                    <a:pt x="1559606" y="1714369"/>
                  </a:cubicBezTo>
                  <a:cubicBezTo>
                    <a:pt x="1382440" y="1733000"/>
                    <a:pt x="1204419" y="1742534"/>
                    <a:pt x="1026206" y="1742944"/>
                  </a:cubicBezTo>
                  <a:cubicBezTo>
                    <a:pt x="862663" y="1742944"/>
                    <a:pt x="709786" y="1735991"/>
                    <a:pt x="569006" y="1723894"/>
                  </a:cubicBezTo>
                  <a:cubicBezTo>
                    <a:pt x="552528" y="1583400"/>
                    <a:pt x="539287" y="1433953"/>
                    <a:pt x="530906" y="1276219"/>
                  </a:cubicBezTo>
                  <a:cubicBezTo>
                    <a:pt x="522809" y="1122581"/>
                    <a:pt x="520049" y="976277"/>
                    <a:pt x="521381" y="838069"/>
                  </a:cubicBezTo>
                  <a:cubicBezTo>
                    <a:pt x="424036" y="751439"/>
                    <a:pt x="331739" y="659209"/>
                    <a:pt x="245156" y="561844"/>
                  </a:cubicBezTo>
                  <a:cubicBezTo>
                    <a:pt x="156383" y="462108"/>
                    <a:pt x="73706" y="357142"/>
                    <a:pt x="-2494" y="247519"/>
                  </a:cubicBezTo>
                  <a:cubicBezTo>
                    <a:pt x="-2494" y="247519"/>
                    <a:pt x="83231" y="114169"/>
                    <a:pt x="292781" y="-131"/>
                  </a:cubicBezTo>
                  <a:close/>
                </a:path>
              </a:pathLst>
            </a:custGeom>
            <a:solidFill>
              <a:srgbClr val="40AFD0"/>
            </a:solidFill>
            <a:ln w="9525" cap="flat">
              <a:noFill/>
              <a:prstDash val="solid"/>
              <a:miter/>
            </a:ln>
          </p:spPr>
          <p:txBody>
            <a:bodyPr rtlCol="0" anchor="ctr"/>
            <a:lstStyle/>
            <a:p>
              <a:endParaRPr lang="zh-CN" altLang="en-US">
                <a:cs typeface="+mn-ea"/>
                <a:sym typeface="+mn-lt"/>
              </a:endParaRPr>
            </a:p>
          </p:txBody>
        </p:sp>
        <p:sp>
          <p:nvSpPr>
            <p:cNvPr id="73" name="手繪多邊形: 圖案 72">
              <a:extLst>
                <a:ext uri="{FF2B5EF4-FFF2-40B4-BE49-F238E27FC236}">
                  <a16:creationId xmlns:a16="http://schemas.microsoft.com/office/drawing/2014/main" id="{C3A14799-8A4D-9DAD-EAA6-ED1A87B8B745}"/>
                </a:ext>
              </a:extLst>
            </p:cNvPr>
            <p:cNvSpPr/>
            <p:nvPr/>
          </p:nvSpPr>
          <p:spPr>
            <a:xfrm>
              <a:off x="6186678" y="2163793"/>
              <a:ext cx="103726" cy="86391"/>
            </a:xfrm>
            <a:custGeom>
              <a:avLst/>
              <a:gdLst>
                <a:gd name="connsiteX0" fmla="*/ -2494 w 103726"/>
                <a:gd name="connsiteY0" fmla="*/ -131 h 86391"/>
                <a:gd name="connsiteX1" fmla="*/ 101232 w 103726"/>
                <a:gd name="connsiteY1" fmla="*/ 86261 h 86391"/>
              </a:gdLst>
              <a:ahLst/>
              <a:cxnLst>
                <a:cxn ang="0">
                  <a:pos x="connsiteX0" y="connsiteY0"/>
                </a:cxn>
                <a:cxn ang="0">
                  <a:pos x="connsiteX1" y="connsiteY1"/>
                </a:cxn>
              </a:cxnLst>
              <a:rect l="l" t="t" r="r" b="b"/>
              <a:pathLst>
                <a:path w="103726" h="86391">
                  <a:moveTo>
                    <a:pt x="-2494" y="-131"/>
                  </a:moveTo>
                  <a:cubicBezTo>
                    <a:pt x="-2494" y="-131"/>
                    <a:pt x="91707" y="57686"/>
                    <a:pt x="101232" y="86261"/>
                  </a:cubicBezTo>
                </a:path>
              </a:pathLst>
            </a:custGeom>
            <a:noFill/>
            <a:ln w="9525" cap="flat">
              <a:solidFill>
                <a:srgbClr val="F76A52"/>
              </a:solidFill>
              <a:prstDash val="solid"/>
              <a:miter/>
            </a:ln>
          </p:spPr>
          <p:txBody>
            <a:bodyPr rtlCol="0" anchor="ctr"/>
            <a:lstStyle/>
            <a:p>
              <a:endParaRPr lang="zh-CN" altLang="en-US">
                <a:cs typeface="+mn-ea"/>
                <a:sym typeface="+mn-lt"/>
              </a:endParaRPr>
            </a:p>
          </p:txBody>
        </p:sp>
        <p:sp>
          <p:nvSpPr>
            <p:cNvPr id="74" name="手繪多邊形: 圖案 73">
              <a:extLst>
                <a:ext uri="{FF2B5EF4-FFF2-40B4-BE49-F238E27FC236}">
                  <a16:creationId xmlns:a16="http://schemas.microsoft.com/office/drawing/2014/main" id="{22C2AF71-AB07-D746-8E26-AC3DDE6448C6}"/>
                </a:ext>
              </a:extLst>
            </p:cNvPr>
            <p:cNvSpPr/>
            <p:nvPr/>
          </p:nvSpPr>
          <p:spPr>
            <a:xfrm>
              <a:off x="5210725" y="1451289"/>
              <a:ext cx="1198618" cy="1135134"/>
            </a:xfrm>
            <a:custGeom>
              <a:avLst/>
              <a:gdLst>
                <a:gd name="connsiteX0" fmla="*/ 804960 w 1198618"/>
                <a:gd name="connsiteY0" fmla="*/ 44861 h 1135134"/>
                <a:gd name="connsiteX1" fmla="*/ 305374 w 1198618"/>
                <a:gd name="connsiteY1" fmla="*/ 50481 h 1135134"/>
                <a:gd name="connsiteX2" fmla="*/ 18196 w 1198618"/>
                <a:gd name="connsiteY2" fmla="*/ 448722 h 1135134"/>
                <a:gd name="connsiteX3" fmla="*/ -186 w 1198618"/>
                <a:gd name="connsiteY3" fmla="*/ 699229 h 1135134"/>
                <a:gd name="connsiteX4" fmla="*/ 185170 w 1198618"/>
                <a:gd name="connsiteY4" fmla="*/ 995933 h 1135134"/>
                <a:gd name="connsiteX5" fmla="*/ 589315 w 1198618"/>
                <a:gd name="connsiteY5" fmla="*/ 1130521 h 1135134"/>
                <a:gd name="connsiteX6" fmla="*/ 907165 w 1198618"/>
                <a:gd name="connsiteY6" fmla="*/ 1064608 h 1135134"/>
                <a:gd name="connsiteX7" fmla="*/ 1144337 w 1198618"/>
                <a:gd name="connsiteY7" fmla="*/ 768666 h 1135134"/>
                <a:gd name="connsiteX8" fmla="*/ 1157957 w 1198618"/>
                <a:gd name="connsiteY8" fmla="*/ 328611 h 1135134"/>
                <a:gd name="connsiteX9" fmla="*/ 1115095 w 1198618"/>
                <a:gd name="connsiteY9" fmla="*/ 245744 h 1135134"/>
                <a:gd name="connsiteX10" fmla="*/ 804772 w 1198618"/>
                <a:gd name="connsiteY10" fmla="*/ 44861 h 11351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198618" h="1135134">
                  <a:moveTo>
                    <a:pt x="804960" y="44861"/>
                  </a:moveTo>
                  <a:cubicBezTo>
                    <a:pt x="641512" y="-11336"/>
                    <a:pt x="454728" y="-20766"/>
                    <a:pt x="305374" y="50481"/>
                  </a:cubicBezTo>
                  <a:cubicBezTo>
                    <a:pt x="146402" y="126681"/>
                    <a:pt x="49725" y="284130"/>
                    <a:pt x="18196" y="448722"/>
                  </a:cubicBezTo>
                  <a:cubicBezTo>
                    <a:pt x="7813" y="502443"/>
                    <a:pt x="-8569" y="644365"/>
                    <a:pt x="-186" y="699229"/>
                  </a:cubicBezTo>
                  <a:cubicBezTo>
                    <a:pt x="18864" y="823054"/>
                    <a:pt x="76014" y="918876"/>
                    <a:pt x="185170" y="995933"/>
                  </a:cubicBezTo>
                  <a:cubicBezTo>
                    <a:pt x="294326" y="1072990"/>
                    <a:pt x="455965" y="1111471"/>
                    <a:pt x="589315" y="1130521"/>
                  </a:cubicBezTo>
                  <a:cubicBezTo>
                    <a:pt x="701615" y="1146618"/>
                    <a:pt x="813153" y="1118139"/>
                    <a:pt x="907165" y="1064608"/>
                  </a:cubicBezTo>
                  <a:cubicBezTo>
                    <a:pt x="995460" y="1014411"/>
                    <a:pt x="1099189" y="888205"/>
                    <a:pt x="1144337" y="768666"/>
                  </a:cubicBezTo>
                  <a:cubicBezTo>
                    <a:pt x="1194534" y="635888"/>
                    <a:pt x="1223872" y="492441"/>
                    <a:pt x="1157957" y="328611"/>
                  </a:cubicBezTo>
                  <a:cubicBezTo>
                    <a:pt x="1146814" y="299484"/>
                    <a:pt x="1132431" y="271680"/>
                    <a:pt x="1115095" y="245744"/>
                  </a:cubicBezTo>
                  <a:cubicBezTo>
                    <a:pt x="1048420" y="149922"/>
                    <a:pt x="912974" y="82104"/>
                    <a:pt x="804772" y="44861"/>
                  </a:cubicBezTo>
                </a:path>
              </a:pathLst>
            </a:custGeom>
            <a:solidFill>
              <a:srgbClr val="303030"/>
            </a:solidFill>
            <a:ln w="9525" cap="flat">
              <a:noFill/>
              <a:prstDash val="solid"/>
              <a:miter/>
            </a:ln>
          </p:spPr>
          <p:txBody>
            <a:bodyPr rtlCol="0" anchor="ctr"/>
            <a:lstStyle/>
            <a:p>
              <a:endParaRPr lang="zh-CN" altLang="en-US">
                <a:cs typeface="+mn-ea"/>
                <a:sym typeface="+mn-lt"/>
              </a:endParaRPr>
            </a:p>
          </p:txBody>
        </p:sp>
        <p:sp>
          <p:nvSpPr>
            <p:cNvPr id="75" name="手繪多邊形: 圖案 74">
              <a:extLst>
                <a:ext uri="{FF2B5EF4-FFF2-40B4-BE49-F238E27FC236}">
                  <a16:creationId xmlns:a16="http://schemas.microsoft.com/office/drawing/2014/main" id="{DCDB780E-57E8-094D-64F5-5510C9F3C72B}"/>
                </a:ext>
              </a:extLst>
            </p:cNvPr>
            <p:cNvSpPr/>
            <p:nvPr/>
          </p:nvSpPr>
          <p:spPr>
            <a:xfrm>
              <a:off x="5233270" y="1621858"/>
              <a:ext cx="990371" cy="1002865"/>
            </a:xfrm>
            <a:custGeom>
              <a:avLst/>
              <a:gdLst>
                <a:gd name="connsiteX0" fmla="*/ 28799 w 990371"/>
                <a:gd name="connsiteY0" fmla="*/ 362449 h 1002865"/>
                <a:gd name="connsiteX1" fmla="*/ 635255 w 990371"/>
                <a:gd name="connsiteY1" fmla="*/ 19549 h 1002865"/>
                <a:gd name="connsiteX2" fmla="*/ 967488 w 990371"/>
                <a:gd name="connsiteY2" fmla="*/ 632101 h 1002865"/>
                <a:gd name="connsiteX3" fmla="*/ 360934 w 990371"/>
                <a:gd name="connsiteY3" fmla="*/ 975001 h 1002865"/>
                <a:gd name="connsiteX4" fmla="*/ 28799 w 990371"/>
                <a:gd name="connsiteY4" fmla="*/ 362449 h 100286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90371" h="1002865">
                  <a:moveTo>
                    <a:pt x="28799" y="362449"/>
                  </a:moveTo>
                  <a:cubicBezTo>
                    <a:pt x="104522" y="98511"/>
                    <a:pt x="367890" y="-57413"/>
                    <a:pt x="635255" y="19549"/>
                  </a:cubicBezTo>
                  <a:cubicBezTo>
                    <a:pt x="902622" y="96511"/>
                    <a:pt x="1043211" y="368164"/>
                    <a:pt x="967488" y="632101"/>
                  </a:cubicBezTo>
                  <a:cubicBezTo>
                    <a:pt x="891765" y="896039"/>
                    <a:pt x="695358" y="1073966"/>
                    <a:pt x="360934" y="975001"/>
                  </a:cubicBezTo>
                  <a:cubicBezTo>
                    <a:pt x="-2825" y="870226"/>
                    <a:pt x="-47020" y="626291"/>
                    <a:pt x="28799" y="362449"/>
                  </a:cubicBezTo>
                </a:path>
              </a:pathLst>
            </a:custGeom>
            <a:solidFill>
              <a:srgbClr val="FFB9B0"/>
            </a:solidFill>
            <a:ln w="9525" cap="flat">
              <a:noFill/>
              <a:prstDash val="solid"/>
              <a:miter/>
            </a:ln>
          </p:spPr>
          <p:txBody>
            <a:bodyPr rtlCol="0" anchor="ctr"/>
            <a:lstStyle/>
            <a:p>
              <a:endParaRPr lang="zh-CN" altLang="en-US">
                <a:cs typeface="+mn-ea"/>
                <a:sym typeface="+mn-lt"/>
              </a:endParaRPr>
            </a:p>
          </p:txBody>
        </p:sp>
        <p:sp>
          <p:nvSpPr>
            <p:cNvPr id="76" name="手繪多邊形: 圖案 75">
              <a:extLst>
                <a:ext uri="{FF2B5EF4-FFF2-40B4-BE49-F238E27FC236}">
                  <a16:creationId xmlns:a16="http://schemas.microsoft.com/office/drawing/2014/main" id="{50785D51-9764-579E-2569-5D2722795587}"/>
                </a:ext>
              </a:extLst>
            </p:cNvPr>
            <p:cNvSpPr/>
            <p:nvPr/>
          </p:nvSpPr>
          <p:spPr>
            <a:xfrm>
              <a:off x="5458429" y="2014287"/>
              <a:ext cx="113941" cy="114331"/>
            </a:xfrm>
            <a:custGeom>
              <a:avLst/>
              <a:gdLst>
                <a:gd name="connsiteX0" fmla="*/ 330 w 113941"/>
                <a:gd name="connsiteY0" fmla="*/ 38218 h 114331"/>
                <a:gd name="connsiteX1" fmla="*/ 73102 w 113941"/>
                <a:gd name="connsiteY1" fmla="*/ 3071 h 114331"/>
                <a:gd name="connsiteX2" fmla="*/ 108249 w 113941"/>
                <a:gd name="connsiteY2" fmla="*/ 75861 h 114331"/>
                <a:gd name="connsiteX3" fmla="*/ 38430 w 113941"/>
                <a:gd name="connsiteY3" fmla="*/ 111942 h 114331"/>
                <a:gd name="connsiteX4" fmla="*/ 234 w 113941"/>
                <a:gd name="connsiteY4" fmla="*/ 38409 h 114331"/>
                <a:gd name="connsiteX5" fmla="*/ 330 w 113941"/>
                <a:gd name="connsiteY5" fmla="*/ 38218 h 1143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3941" h="114331">
                  <a:moveTo>
                    <a:pt x="330" y="38218"/>
                  </a:moveTo>
                  <a:cubicBezTo>
                    <a:pt x="10713" y="8415"/>
                    <a:pt x="43287" y="-7321"/>
                    <a:pt x="73102" y="3071"/>
                  </a:cubicBezTo>
                  <a:cubicBezTo>
                    <a:pt x="102914" y="13472"/>
                    <a:pt x="118632" y="46057"/>
                    <a:pt x="108249" y="75861"/>
                  </a:cubicBezTo>
                  <a:cubicBezTo>
                    <a:pt x="98247" y="104522"/>
                    <a:pt x="67577" y="120371"/>
                    <a:pt x="38430" y="111942"/>
                  </a:cubicBezTo>
                  <a:cubicBezTo>
                    <a:pt x="7569" y="102179"/>
                    <a:pt x="-9481" y="69251"/>
                    <a:pt x="234" y="38409"/>
                  </a:cubicBezTo>
                  <a:cubicBezTo>
                    <a:pt x="330" y="38352"/>
                    <a:pt x="330" y="38285"/>
                    <a:pt x="330" y="38218"/>
                  </a:cubicBezTo>
                </a:path>
              </a:pathLst>
            </a:custGeom>
            <a:solidFill>
              <a:srgbClr val="303030"/>
            </a:solidFill>
            <a:ln w="9525" cap="flat">
              <a:noFill/>
              <a:prstDash val="solid"/>
              <a:miter/>
            </a:ln>
          </p:spPr>
          <p:txBody>
            <a:bodyPr rtlCol="0" anchor="ctr"/>
            <a:lstStyle/>
            <a:p>
              <a:endParaRPr lang="zh-CN" altLang="en-US">
                <a:cs typeface="+mn-ea"/>
                <a:sym typeface="+mn-lt"/>
              </a:endParaRPr>
            </a:p>
          </p:txBody>
        </p:sp>
        <p:sp>
          <p:nvSpPr>
            <p:cNvPr id="77" name="手繪多邊形: 圖案 76">
              <a:extLst>
                <a:ext uri="{FF2B5EF4-FFF2-40B4-BE49-F238E27FC236}">
                  <a16:creationId xmlns:a16="http://schemas.microsoft.com/office/drawing/2014/main" id="{99A3587A-F3CD-2743-A3E1-379E87CA7251}"/>
                </a:ext>
              </a:extLst>
            </p:cNvPr>
            <p:cNvSpPr/>
            <p:nvPr/>
          </p:nvSpPr>
          <p:spPr>
            <a:xfrm>
              <a:off x="5796237" y="2111347"/>
              <a:ext cx="113890" cy="114331"/>
            </a:xfrm>
            <a:custGeom>
              <a:avLst/>
              <a:gdLst>
                <a:gd name="connsiteX0" fmla="*/ 278 w 113890"/>
                <a:gd name="connsiteY0" fmla="*/ 38218 h 114331"/>
                <a:gd name="connsiteX1" fmla="*/ 73051 w 113890"/>
                <a:gd name="connsiteY1" fmla="*/ 3071 h 114331"/>
                <a:gd name="connsiteX2" fmla="*/ 108197 w 113890"/>
                <a:gd name="connsiteY2" fmla="*/ 75861 h 114331"/>
                <a:gd name="connsiteX3" fmla="*/ 38378 w 113890"/>
                <a:gd name="connsiteY3" fmla="*/ 111942 h 114331"/>
                <a:gd name="connsiteX4" fmla="*/ 278 w 113890"/>
                <a:gd name="connsiteY4" fmla="*/ 38218 h 11433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890" h="114331">
                  <a:moveTo>
                    <a:pt x="278" y="38218"/>
                  </a:moveTo>
                  <a:cubicBezTo>
                    <a:pt x="10661" y="8415"/>
                    <a:pt x="43236" y="-7321"/>
                    <a:pt x="73051" y="3071"/>
                  </a:cubicBezTo>
                  <a:cubicBezTo>
                    <a:pt x="102863" y="13472"/>
                    <a:pt x="118580" y="46057"/>
                    <a:pt x="108197" y="75861"/>
                  </a:cubicBezTo>
                  <a:cubicBezTo>
                    <a:pt x="98196" y="104522"/>
                    <a:pt x="67525" y="120371"/>
                    <a:pt x="38378" y="111942"/>
                  </a:cubicBezTo>
                  <a:cubicBezTo>
                    <a:pt x="7517" y="102064"/>
                    <a:pt x="-9530" y="69089"/>
                    <a:pt x="278" y="38218"/>
                  </a:cubicBezTo>
                </a:path>
              </a:pathLst>
            </a:custGeom>
            <a:solidFill>
              <a:srgbClr val="303030"/>
            </a:solidFill>
            <a:ln w="9525" cap="flat">
              <a:noFill/>
              <a:prstDash val="solid"/>
              <a:miter/>
            </a:ln>
          </p:spPr>
          <p:txBody>
            <a:bodyPr rtlCol="0" anchor="ctr"/>
            <a:lstStyle/>
            <a:p>
              <a:endParaRPr lang="zh-CN" altLang="en-US">
                <a:cs typeface="+mn-ea"/>
                <a:sym typeface="+mn-lt"/>
              </a:endParaRPr>
            </a:p>
          </p:txBody>
        </p:sp>
        <p:sp>
          <p:nvSpPr>
            <p:cNvPr id="78" name="手繪多邊形: 圖案 77">
              <a:extLst>
                <a:ext uri="{FF2B5EF4-FFF2-40B4-BE49-F238E27FC236}">
                  <a16:creationId xmlns:a16="http://schemas.microsoft.com/office/drawing/2014/main" id="{183F6330-46D7-7ABC-5572-8BCEFA4A6DB5}"/>
                </a:ext>
              </a:extLst>
            </p:cNvPr>
            <p:cNvSpPr/>
            <p:nvPr/>
          </p:nvSpPr>
          <p:spPr>
            <a:xfrm>
              <a:off x="6110858" y="2187921"/>
              <a:ext cx="228865" cy="236359"/>
            </a:xfrm>
            <a:custGeom>
              <a:avLst/>
              <a:gdLst>
                <a:gd name="connsiteX0" fmla="*/ 2840 w 228865"/>
                <a:gd name="connsiteY0" fmla="*/ 103662 h 236359"/>
                <a:gd name="connsiteX1" fmla="*/ 83421 w 228865"/>
                <a:gd name="connsiteY1" fmla="*/ 7554 h 236359"/>
                <a:gd name="connsiteX2" fmla="*/ 209248 w 228865"/>
                <a:gd name="connsiteY2" fmla="*/ 50036 h 236359"/>
                <a:gd name="connsiteX3" fmla="*/ 207246 w 228865"/>
                <a:gd name="connsiteY3" fmla="*/ 175956 h 236359"/>
                <a:gd name="connsiteX4" fmla="*/ 134380 w 228865"/>
                <a:gd name="connsiteY4" fmla="*/ 230439 h 236359"/>
                <a:gd name="connsiteX5" fmla="*/ 18176 w 228865"/>
                <a:gd name="connsiteY5" fmla="*/ 209103 h 236359"/>
                <a:gd name="connsiteX6" fmla="*/ 2840 w 228865"/>
                <a:gd name="connsiteY6" fmla="*/ 103662 h 2363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28865" h="236359">
                  <a:moveTo>
                    <a:pt x="2840" y="103662"/>
                  </a:moveTo>
                  <a:cubicBezTo>
                    <a:pt x="12365" y="62323"/>
                    <a:pt x="46370" y="25842"/>
                    <a:pt x="83421" y="7554"/>
                  </a:cubicBezTo>
                  <a:cubicBezTo>
                    <a:pt x="125141" y="-13020"/>
                    <a:pt x="185815" y="9935"/>
                    <a:pt x="209248" y="50036"/>
                  </a:cubicBezTo>
                  <a:cubicBezTo>
                    <a:pt x="232774" y="88926"/>
                    <a:pt x="232012" y="137828"/>
                    <a:pt x="207246" y="175956"/>
                  </a:cubicBezTo>
                  <a:cubicBezTo>
                    <a:pt x="190198" y="202236"/>
                    <a:pt x="164383" y="221562"/>
                    <a:pt x="134380" y="230439"/>
                  </a:cubicBezTo>
                  <a:cubicBezTo>
                    <a:pt x="94471" y="242927"/>
                    <a:pt x="51037" y="234945"/>
                    <a:pt x="18176" y="209103"/>
                  </a:cubicBezTo>
                  <a:cubicBezTo>
                    <a:pt x="-4874" y="190053"/>
                    <a:pt x="-6495" y="144143"/>
                    <a:pt x="2840" y="103662"/>
                  </a:cubicBezTo>
                </a:path>
              </a:pathLst>
            </a:custGeom>
            <a:solidFill>
              <a:srgbClr val="FFB9B0"/>
            </a:solidFill>
            <a:ln w="9525" cap="flat">
              <a:noFill/>
              <a:prstDash val="solid"/>
              <a:miter/>
            </a:ln>
          </p:spPr>
          <p:txBody>
            <a:bodyPr rtlCol="0" anchor="ctr"/>
            <a:lstStyle/>
            <a:p>
              <a:endParaRPr lang="zh-CN" altLang="en-US">
                <a:cs typeface="+mn-ea"/>
                <a:sym typeface="+mn-lt"/>
              </a:endParaRPr>
            </a:p>
          </p:txBody>
        </p:sp>
        <p:sp>
          <p:nvSpPr>
            <p:cNvPr id="79" name="手繪多邊形: 圖案 78">
              <a:extLst>
                <a:ext uri="{FF2B5EF4-FFF2-40B4-BE49-F238E27FC236}">
                  <a16:creationId xmlns:a16="http://schemas.microsoft.com/office/drawing/2014/main" id="{F57D47B0-A363-EE62-96F7-0A5B4173D346}"/>
                </a:ext>
              </a:extLst>
            </p:cNvPr>
            <p:cNvSpPr/>
            <p:nvPr/>
          </p:nvSpPr>
          <p:spPr>
            <a:xfrm>
              <a:off x="6187131" y="2244636"/>
              <a:ext cx="99828" cy="125379"/>
            </a:xfrm>
            <a:custGeom>
              <a:avLst/>
              <a:gdLst>
                <a:gd name="connsiteX0" fmla="*/ 22961 w 99828"/>
                <a:gd name="connsiteY0" fmla="*/ 123433 h 125379"/>
                <a:gd name="connsiteX1" fmla="*/ -2472 w 99828"/>
                <a:gd name="connsiteY1" fmla="*/ 89047 h 125379"/>
                <a:gd name="connsiteX2" fmla="*/ 30105 w 99828"/>
                <a:gd name="connsiteY2" fmla="*/ 55891 h 125379"/>
                <a:gd name="connsiteX3" fmla="*/ 33059 w 99828"/>
                <a:gd name="connsiteY3" fmla="*/ 55996 h 125379"/>
                <a:gd name="connsiteX4" fmla="*/ 60108 w 99828"/>
                <a:gd name="connsiteY4" fmla="*/ 69807 h 125379"/>
                <a:gd name="connsiteX5" fmla="*/ 64966 w 99828"/>
                <a:gd name="connsiteY5" fmla="*/ 93334 h 125379"/>
                <a:gd name="connsiteX6" fmla="*/ 57441 w 99828"/>
                <a:gd name="connsiteY6" fmla="*/ 97477 h 125379"/>
                <a:gd name="connsiteX7" fmla="*/ 53250 w 99828"/>
                <a:gd name="connsiteY7" fmla="*/ 89905 h 125379"/>
                <a:gd name="connsiteX8" fmla="*/ 50297 w 99828"/>
                <a:gd name="connsiteY8" fmla="*/ 77046 h 125379"/>
                <a:gd name="connsiteX9" fmla="*/ 32868 w 99828"/>
                <a:gd name="connsiteY9" fmla="*/ 68283 h 125379"/>
                <a:gd name="connsiteX10" fmla="*/ 9911 w 99828"/>
                <a:gd name="connsiteY10" fmla="*/ 86114 h 125379"/>
                <a:gd name="connsiteX11" fmla="*/ 9720 w 99828"/>
                <a:gd name="connsiteY11" fmla="*/ 89428 h 125379"/>
                <a:gd name="connsiteX12" fmla="*/ 26389 w 99828"/>
                <a:gd name="connsiteY12" fmla="*/ 111717 h 125379"/>
                <a:gd name="connsiteX13" fmla="*/ 55441 w 99828"/>
                <a:gd name="connsiteY13" fmla="*/ 108574 h 125379"/>
                <a:gd name="connsiteX14" fmla="*/ 75826 w 99828"/>
                <a:gd name="connsiteY14" fmla="*/ 90000 h 125379"/>
                <a:gd name="connsiteX15" fmla="*/ 79158 w 99828"/>
                <a:gd name="connsiteY15" fmla="*/ 32850 h 125379"/>
                <a:gd name="connsiteX16" fmla="*/ 30296 w 99828"/>
                <a:gd name="connsiteY16" fmla="*/ 14562 h 125379"/>
                <a:gd name="connsiteX17" fmla="*/ 22103 w 99828"/>
                <a:gd name="connsiteY17" fmla="*/ 11609 h 125379"/>
                <a:gd name="connsiteX18" fmla="*/ 25057 w 99828"/>
                <a:gd name="connsiteY18" fmla="*/ 3513 h 125379"/>
                <a:gd name="connsiteX19" fmla="*/ 89827 w 99828"/>
                <a:gd name="connsiteY19" fmla="*/ 26849 h 125379"/>
                <a:gd name="connsiteX20" fmla="*/ 86302 w 99828"/>
                <a:gd name="connsiteY20" fmla="*/ 96382 h 125379"/>
                <a:gd name="connsiteX21" fmla="*/ 61061 w 99828"/>
                <a:gd name="connsiteY21" fmla="*/ 119527 h 125379"/>
                <a:gd name="connsiteX22" fmla="*/ 22961 w 99828"/>
                <a:gd name="connsiteY22" fmla="*/ 123433 h 1253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99828" h="125379">
                  <a:moveTo>
                    <a:pt x="22961" y="123433"/>
                  </a:moveTo>
                  <a:cubicBezTo>
                    <a:pt x="7530" y="119280"/>
                    <a:pt x="-3042" y="105030"/>
                    <a:pt x="-2472" y="89047"/>
                  </a:cubicBezTo>
                  <a:cubicBezTo>
                    <a:pt x="-2660" y="70902"/>
                    <a:pt x="11911" y="56053"/>
                    <a:pt x="30105" y="55891"/>
                  </a:cubicBezTo>
                  <a:cubicBezTo>
                    <a:pt x="31056" y="55881"/>
                    <a:pt x="32105" y="55920"/>
                    <a:pt x="33059" y="55996"/>
                  </a:cubicBezTo>
                  <a:cubicBezTo>
                    <a:pt x="43725" y="56148"/>
                    <a:pt x="53727" y="61254"/>
                    <a:pt x="60108" y="69807"/>
                  </a:cubicBezTo>
                  <a:cubicBezTo>
                    <a:pt x="65347" y="76446"/>
                    <a:pt x="67156" y="85161"/>
                    <a:pt x="64966" y="93334"/>
                  </a:cubicBezTo>
                  <a:cubicBezTo>
                    <a:pt x="64015" y="96572"/>
                    <a:pt x="60585" y="98420"/>
                    <a:pt x="57441" y="97477"/>
                  </a:cubicBezTo>
                  <a:cubicBezTo>
                    <a:pt x="54204" y="96534"/>
                    <a:pt x="52297" y="93143"/>
                    <a:pt x="53250" y="89905"/>
                  </a:cubicBezTo>
                  <a:cubicBezTo>
                    <a:pt x="54299" y="85390"/>
                    <a:pt x="53250" y="80646"/>
                    <a:pt x="50297" y="77046"/>
                  </a:cubicBezTo>
                  <a:cubicBezTo>
                    <a:pt x="46202" y="71579"/>
                    <a:pt x="39726" y="68340"/>
                    <a:pt x="32868" y="68283"/>
                  </a:cubicBezTo>
                  <a:cubicBezTo>
                    <a:pt x="21627" y="66854"/>
                    <a:pt x="11341" y="74836"/>
                    <a:pt x="9911" y="86114"/>
                  </a:cubicBezTo>
                  <a:cubicBezTo>
                    <a:pt x="9720" y="87209"/>
                    <a:pt x="9720" y="88324"/>
                    <a:pt x="9720" y="89428"/>
                  </a:cubicBezTo>
                  <a:cubicBezTo>
                    <a:pt x="9434" y="99820"/>
                    <a:pt x="16390" y="109031"/>
                    <a:pt x="26389" y="111717"/>
                  </a:cubicBezTo>
                  <a:cubicBezTo>
                    <a:pt x="36105" y="114117"/>
                    <a:pt x="46393" y="113003"/>
                    <a:pt x="55441" y="108574"/>
                  </a:cubicBezTo>
                  <a:cubicBezTo>
                    <a:pt x="63729" y="104297"/>
                    <a:pt x="70777" y="97887"/>
                    <a:pt x="75826" y="90000"/>
                  </a:cubicBezTo>
                  <a:cubicBezTo>
                    <a:pt x="86874" y="72855"/>
                    <a:pt x="88206" y="51166"/>
                    <a:pt x="79158" y="32850"/>
                  </a:cubicBezTo>
                  <a:cubicBezTo>
                    <a:pt x="69633" y="15543"/>
                    <a:pt x="48869" y="7780"/>
                    <a:pt x="30296" y="14562"/>
                  </a:cubicBezTo>
                  <a:cubicBezTo>
                    <a:pt x="27247" y="15991"/>
                    <a:pt x="23534" y="14676"/>
                    <a:pt x="22103" y="11609"/>
                  </a:cubicBezTo>
                  <a:cubicBezTo>
                    <a:pt x="20676" y="8561"/>
                    <a:pt x="22008" y="4932"/>
                    <a:pt x="25057" y="3513"/>
                  </a:cubicBezTo>
                  <a:cubicBezTo>
                    <a:pt x="49441" y="-6107"/>
                    <a:pt x="77158" y="3884"/>
                    <a:pt x="89827" y="26849"/>
                  </a:cubicBezTo>
                  <a:cubicBezTo>
                    <a:pt x="100971" y="49023"/>
                    <a:pt x="99638" y="75446"/>
                    <a:pt x="86302" y="96382"/>
                  </a:cubicBezTo>
                  <a:cubicBezTo>
                    <a:pt x="80111" y="106221"/>
                    <a:pt x="71442" y="114222"/>
                    <a:pt x="61061" y="119527"/>
                  </a:cubicBezTo>
                  <a:cubicBezTo>
                    <a:pt x="49251" y="125433"/>
                    <a:pt x="35723" y="126823"/>
                    <a:pt x="22961" y="123433"/>
                  </a:cubicBezTo>
                  <a:close/>
                </a:path>
              </a:pathLst>
            </a:custGeom>
            <a:solidFill>
              <a:srgbClr val="FF9666"/>
            </a:solidFill>
            <a:ln w="9525" cap="flat">
              <a:noFill/>
              <a:prstDash val="solid"/>
              <a:miter/>
            </a:ln>
          </p:spPr>
          <p:txBody>
            <a:bodyPr rtlCol="0" anchor="ctr"/>
            <a:lstStyle/>
            <a:p>
              <a:endParaRPr lang="zh-CN" altLang="en-US">
                <a:cs typeface="+mn-ea"/>
                <a:sym typeface="+mn-lt"/>
              </a:endParaRPr>
            </a:p>
          </p:txBody>
        </p:sp>
        <p:sp>
          <p:nvSpPr>
            <p:cNvPr id="80" name="手繪多邊形: 圖案 79">
              <a:extLst>
                <a:ext uri="{FF2B5EF4-FFF2-40B4-BE49-F238E27FC236}">
                  <a16:creationId xmlns:a16="http://schemas.microsoft.com/office/drawing/2014/main" id="{ECE7341B-FF74-6CB5-DA5C-FCEF65C2756E}"/>
                </a:ext>
              </a:extLst>
            </p:cNvPr>
            <p:cNvSpPr/>
            <p:nvPr/>
          </p:nvSpPr>
          <p:spPr>
            <a:xfrm>
              <a:off x="5134814" y="1905717"/>
              <a:ext cx="218046" cy="247483"/>
            </a:xfrm>
            <a:custGeom>
              <a:avLst/>
              <a:gdLst>
                <a:gd name="connsiteX0" fmla="*/ 209075 w 218046"/>
                <a:gd name="connsiteY0" fmla="*/ 164791 h 247483"/>
                <a:gd name="connsiteX1" fmla="*/ 191739 w 218046"/>
                <a:gd name="connsiteY1" fmla="*/ 40966 h 247483"/>
                <a:gd name="connsiteX2" fmla="*/ 62579 w 218046"/>
                <a:gd name="connsiteY2" fmla="*/ 10296 h 247483"/>
                <a:gd name="connsiteX3" fmla="*/ -2477 w 218046"/>
                <a:gd name="connsiteY3" fmla="*/ 118214 h 247483"/>
                <a:gd name="connsiteX4" fmla="*/ 30386 w 218046"/>
                <a:gd name="connsiteY4" fmla="*/ 203082 h 247483"/>
                <a:gd name="connsiteX5" fmla="*/ 140114 w 218046"/>
                <a:gd name="connsiteY5" fmla="*/ 246611 h 247483"/>
                <a:gd name="connsiteX6" fmla="*/ 209075 w 218046"/>
                <a:gd name="connsiteY6" fmla="*/ 165267 h 2474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18046" h="247483">
                  <a:moveTo>
                    <a:pt x="209075" y="164791"/>
                  </a:moveTo>
                  <a:cubicBezTo>
                    <a:pt x="222886" y="124691"/>
                    <a:pt x="213456" y="75828"/>
                    <a:pt x="191739" y="40966"/>
                  </a:cubicBezTo>
                  <a:cubicBezTo>
                    <a:pt x="167259" y="1533"/>
                    <a:pt x="103728" y="-11326"/>
                    <a:pt x="62579" y="10296"/>
                  </a:cubicBezTo>
                  <a:cubicBezTo>
                    <a:pt x="22003" y="30822"/>
                    <a:pt x="-3238" y="72742"/>
                    <a:pt x="-2477" y="118214"/>
                  </a:cubicBezTo>
                  <a:cubicBezTo>
                    <a:pt x="-2000" y="149523"/>
                    <a:pt x="9620" y="179641"/>
                    <a:pt x="30386" y="203082"/>
                  </a:cubicBezTo>
                  <a:cubicBezTo>
                    <a:pt x="57531" y="234828"/>
                    <a:pt x="98584" y="251126"/>
                    <a:pt x="140114" y="246611"/>
                  </a:cubicBezTo>
                  <a:cubicBezTo>
                    <a:pt x="169640" y="242896"/>
                    <a:pt x="195548" y="204606"/>
                    <a:pt x="209075" y="165267"/>
                  </a:cubicBezTo>
                </a:path>
              </a:pathLst>
            </a:custGeom>
            <a:solidFill>
              <a:srgbClr val="FFB9B0"/>
            </a:solidFill>
            <a:ln w="9525" cap="flat">
              <a:noFill/>
              <a:prstDash val="solid"/>
              <a:miter/>
            </a:ln>
          </p:spPr>
          <p:txBody>
            <a:bodyPr rtlCol="0" anchor="ctr"/>
            <a:lstStyle/>
            <a:p>
              <a:endParaRPr lang="zh-CN" altLang="en-US">
                <a:cs typeface="+mn-ea"/>
                <a:sym typeface="+mn-lt"/>
              </a:endParaRPr>
            </a:p>
          </p:txBody>
        </p:sp>
        <p:sp>
          <p:nvSpPr>
            <p:cNvPr id="81" name="手繪多邊形: 圖案 80">
              <a:extLst>
                <a:ext uri="{FF2B5EF4-FFF2-40B4-BE49-F238E27FC236}">
                  <a16:creationId xmlns:a16="http://schemas.microsoft.com/office/drawing/2014/main" id="{D395AA63-482A-FAF4-0584-0611B4876A56}"/>
                </a:ext>
              </a:extLst>
            </p:cNvPr>
            <p:cNvSpPr/>
            <p:nvPr/>
          </p:nvSpPr>
          <p:spPr>
            <a:xfrm>
              <a:off x="5184457" y="1960428"/>
              <a:ext cx="102227" cy="125473"/>
            </a:xfrm>
            <a:custGeom>
              <a:avLst/>
              <a:gdLst>
                <a:gd name="connsiteX0" fmla="*/ 37130 w 102227"/>
                <a:gd name="connsiteY0" fmla="*/ 123796 h 125473"/>
                <a:gd name="connsiteX1" fmla="*/ 7032 w 102227"/>
                <a:gd name="connsiteY1" fmla="*/ 100269 h 125473"/>
                <a:gd name="connsiteX2" fmla="*/ -2493 w 102227"/>
                <a:gd name="connsiteY2" fmla="*/ 67217 h 125473"/>
                <a:gd name="connsiteX3" fmla="*/ 31509 w 102227"/>
                <a:gd name="connsiteY3" fmla="*/ 6448 h 125473"/>
                <a:gd name="connsiteX4" fmla="*/ 98756 w 102227"/>
                <a:gd name="connsiteY4" fmla="*/ 20926 h 125473"/>
                <a:gd name="connsiteX5" fmla="*/ 96947 w 102227"/>
                <a:gd name="connsiteY5" fmla="*/ 29403 h 125473"/>
                <a:gd name="connsiteX6" fmla="*/ 88469 w 102227"/>
                <a:gd name="connsiteY6" fmla="*/ 27593 h 125473"/>
                <a:gd name="connsiteX7" fmla="*/ 37321 w 102227"/>
                <a:gd name="connsiteY7" fmla="*/ 17116 h 125473"/>
                <a:gd name="connsiteX8" fmla="*/ 9792 w 102227"/>
                <a:gd name="connsiteY8" fmla="*/ 67408 h 125473"/>
                <a:gd name="connsiteX9" fmla="*/ 17222 w 102227"/>
                <a:gd name="connsiteY9" fmla="*/ 94078 h 125473"/>
                <a:gd name="connsiteX10" fmla="*/ 40179 w 102227"/>
                <a:gd name="connsiteY10" fmla="*/ 112080 h 125473"/>
                <a:gd name="connsiteX11" fmla="*/ 66086 w 102227"/>
                <a:gd name="connsiteY11" fmla="*/ 102555 h 125473"/>
                <a:gd name="connsiteX12" fmla="*/ 60561 w 102227"/>
                <a:gd name="connsiteY12" fmla="*/ 73847 h 125473"/>
                <a:gd name="connsiteX13" fmla="*/ 57798 w 102227"/>
                <a:gd name="connsiteY13" fmla="*/ 72266 h 125473"/>
                <a:gd name="connsiteX14" fmla="*/ 42464 w 102227"/>
                <a:gd name="connsiteY14" fmla="*/ 70742 h 125473"/>
                <a:gd name="connsiteX15" fmla="*/ 31891 w 102227"/>
                <a:gd name="connsiteY15" fmla="*/ 80933 h 125473"/>
                <a:gd name="connsiteX16" fmla="*/ 24080 w 102227"/>
                <a:gd name="connsiteY16" fmla="*/ 84839 h 125473"/>
                <a:gd name="connsiteX17" fmla="*/ 20270 w 102227"/>
                <a:gd name="connsiteY17" fmla="*/ 77123 h 125473"/>
                <a:gd name="connsiteX18" fmla="*/ 38272 w 102227"/>
                <a:gd name="connsiteY18" fmla="*/ 59216 h 125473"/>
                <a:gd name="connsiteX19" fmla="*/ 64086 w 102227"/>
                <a:gd name="connsiteY19" fmla="*/ 61788 h 125473"/>
                <a:gd name="connsiteX20" fmla="*/ 78183 w 102227"/>
                <a:gd name="connsiteY20" fmla="*/ 106089 h 125473"/>
                <a:gd name="connsiteX21" fmla="*/ 76658 w 102227"/>
                <a:gd name="connsiteY21" fmla="*/ 108651 h 125473"/>
                <a:gd name="connsiteX22" fmla="*/ 37130 w 102227"/>
                <a:gd name="connsiteY22" fmla="*/ 123796 h 1254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02227" h="125473">
                  <a:moveTo>
                    <a:pt x="37130" y="123796"/>
                  </a:moveTo>
                  <a:cubicBezTo>
                    <a:pt x="24556" y="119910"/>
                    <a:pt x="13889" y="111537"/>
                    <a:pt x="7032" y="100269"/>
                  </a:cubicBezTo>
                  <a:cubicBezTo>
                    <a:pt x="934" y="90297"/>
                    <a:pt x="-2305" y="78886"/>
                    <a:pt x="-2493" y="67217"/>
                  </a:cubicBezTo>
                  <a:cubicBezTo>
                    <a:pt x="-2589" y="42386"/>
                    <a:pt x="10269" y="19316"/>
                    <a:pt x="31509" y="6448"/>
                  </a:cubicBezTo>
                  <a:cubicBezTo>
                    <a:pt x="54371" y="-6268"/>
                    <a:pt x="83136" y="-77"/>
                    <a:pt x="98756" y="20926"/>
                  </a:cubicBezTo>
                  <a:cubicBezTo>
                    <a:pt x="100566" y="23764"/>
                    <a:pt x="99805" y="27565"/>
                    <a:pt x="96947" y="29403"/>
                  </a:cubicBezTo>
                  <a:cubicBezTo>
                    <a:pt x="94089" y="31242"/>
                    <a:pt x="90280" y="30432"/>
                    <a:pt x="88469" y="27593"/>
                  </a:cubicBezTo>
                  <a:cubicBezTo>
                    <a:pt x="76276" y="12030"/>
                    <a:pt x="54657" y="7591"/>
                    <a:pt x="37321" y="17116"/>
                  </a:cubicBezTo>
                  <a:cubicBezTo>
                    <a:pt x="19984" y="27908"/>
                    <a:pt x="9508" y="46986"/>
                    <a:pt x="9792" y="67408"/>
                  </a:cubicBezTo>
                  <a:cubicBezTo>
                    <a:pt x="9887" y="76800"/>
                    <a:pt x="12364" y="86010"/>
                    <a:pt x="17222" y="94078"/>
                  </a:cubicBezTo>
                  <a:cubicBezTo>
                    <a:pt x="22556" y="102603"/>
                    <a:pt x="30654" y="108975"/>
                    <a:pt x="40179" y="112080"/>
                  </a:cubicBezTo>
                  <a:cubicBezTo>
                    <a:pt x="49990" y="115281"/>
                    <a:pt x="60656" y="111337"/>
                    <a:pt x="66086" y="102555"/>
                  </a:cubicBezTo>
                  <a:cubicBezTo>
                    <a:pt x="72467" y="93106"/>
                    <a:pt x="69991" y="80257"/>
                    <a:pt x="60561" y="73847"/>
                  </a:cubicBezTo>
                  <a:cubicBezTo>
                    <a:pt x="59703" y="73247"/>
                    <a:pt x="58752" y="72723"/>
                    <a:pt x="57798" y="72266"/>
                  </a:cubicBezTo>
                  <a:cubicBezTo>
                    <a:pt x="53227" y="69361"/>
                    <a:pt x="47513" y="68799"/>
                    <a:pt x="42464" y="70742"/>
                  </a:cubicBezTo>
                  <a:cubicBezTo>
                    <a:pt x="37607" y="72428"/>
                    <a:pt x="33795" y="76152"/>
                    <a:pt x="31891" y="80933"/>
                  </a:cubicBezTo>
                  <a:cubicBezTo>
                    <a:pt x="30844" y="84162"/>
                    <a:pt x="27319" y="85906"/>
                    <a:pt x="24080" y="84839"/>
                  </a:cubicBezTo>
                  <a:cubicBezTo>
                    <a:pt x="20938" y="83715"/>
                    <a:pt x="19222" y="80305"/>
                    <a:pt x="20270" y="77123"/>
                  </a:cubicBezTo>
                  <a:cubicBezTo>
                    <a:pt x="23319" y="68789"/>
                    <a:pt x="29891" y="62236"/>
                    <a:pt x="38272" y="59216"/>
                  </a:cubicBezTo>
                  <a:cubicBezTo>
                    <a:pt x="46846" y="56092"/>
                    <a:pt x="56371" y="57035"/>
                    <a:pt x="64086" y="61788"/>
                  </a:cubicBezTo>
                  <a:cubicBezTo>
                    <a:pt x="80183" y="70142"/>
                    <a:pt x="86469" y="89973"/>
                    <a:pt x="78183" y="106089"/>
                  </a:cubicBezTo>
                  <a:cubicBezTo>
                    <a:pt x="77706" y="106965"/>
                    <a:pt x="77230" y="107823"/>
                    <a:pt x="76658" y="108651"/>
                  </a:cubicBezTo>
                  <a:cubicBezTo>
                    <a:pt x="68563" y="122224"/>
                    <a:pt x="52180" y="128492"/>
                    <a:pt x="37130" y="123796"/>
                  </a:cubicBezTo>
                  <a:close/>
                </a:path>
              </a:pathLst>
            </a:custGeom>
            <a:solidFill>
              <a:srgbClr val="FF9666"/>
            </a:solidFill>
            <a:ln w="9525" cap="flat">
              <a:noFill/>
              <a:prstDash val="solid"/>
              <a:miter/>
            </a:ln>
          </p:spPr>
          <p:txBody>
            <a:bodyPr rtlCol="0" anchor="ctr"/>
            <a:lstStyle/>
            <a:p>
              <a:endParaRPr lang="zh-CN" altLang="en-US">
                <a:cs typeface="+mn-ea"/>
                <a:sym typeface="+mn-lt"/>
              </a:endParaRPr>
            </a:p>
          </p:txBody>
        </p:sp>
        <p:sp>
          <p:nvSpPr>
            <p:cNvPr id="82" name="手繪多邊形: 圖案 81">
              <a:extLst>
                <a:ext uri="{FF2B5EF4-FFF2-40B4-BE49-F238E27FC236}">
                  <a16:creationId xmlns:a16="http://schemas.microsoft.com/office/drawing/2014/main" id="{803455A7-DA50-FB04-DFD5-3D5E96FC7D3F}"/>
                </a:ext>
              </a:extLst>
            </p:cNvPr>
            <p:cNvSpPr/>
            <p:nvPr/>
          </p:nvSpPr>
          <p:spPr>
            <a:xfrm>
              <a:off x="5467649" y="1895267"/>
              <a:ext cx="112534" cy="36663"/>
            </a:xfrm>
            <a:custGeom>
              <a:avLst/>
              <a:gdLst>
                <a:gd name="connsiteX0" fmla="*/ 3016 w 112534"/>
                <a:gd name="connsiteY0" fmla="*/ 36271 h 36663"/>
                <a:gd name="connsiteX1" fmla="*/ -889 w 112534"/>
                <a:gd name="connsiteY1" fmla="*/ 33604 h 36663"/>
                <a:gd name="connsiteX2" fmla="*/ 444 w 112534"/>
                <a:gd name="connsiteY2" fmla="*/ 22841 h 36663"/>
                <a:gd name="connsiteX3" fmla="*/ 105791 w 112534"/>
                <a:gd name="connsiteY3" fmla="*/ 6363 h 36663"/>
                <a:gd name="connsiteX4" fmla="*/ 109221 w 112534"/>
                <a:gd name="connsiteY4" fmla="*/ 16716 h 36663"/>
                <a:gd name="connsiteX5" fmla="*/ 100456 w 112534"/>
                <a:gd name="connsiteY5" fmla="*/ 20746 h 36663"/>
                <a:gd name="connsiteX6" fmla="*/ 9874 w 112534"/>
                <a:gd name="connsiteY6" fmla="*/ 34938 h 36663"/>
                <a:gd name="connsiteX7" fmla="*/ 3016 w 112534"/>
                <a:gd name="connsiteY7" fmla="*/ 36271 h 366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12534" h="36663">
                  <a:moveTo>
                    <a:pt x="3016" y="36271"/>
                  </a:moveTo>
                  <a:cubicBezTo>
                    <a:pt x="1493" y="35776"/>
                    <a:pt x="160" y="34852"/>
                    <a:pt x="-889" y="33604"/>
                  </a:cubicBezTo>
                  <a:cubicBezTo>
                    <a:pt x="-3460" y="30261"/>
                    <a:pt x="-2888" y="25460"/>
                    <a:pt x="444" y="22841"/>
                  </a:cubicBezTo>
                  <a:cubicBezTo>
                    <a:pt x="30544" y="-152"/>
                    <a:pt x="70168" y="-6353"/>
                    <a:pt x="105791" y="6363"/>
                  </a:cubicBezTo>
                  <a:cubicBezTo>
                    <a:pt x="109602" y="8268"/>
                    <a:pt x="111126" y="12906"/>
                    <a:pt x="109221" y="16716"/>
                  </a:cubicBezTo>
                  <a:cubicBezTo>
                    <a:pt x="107600" y="19955"/>
                    <a:pt x="103982" y="21631"/>
                    <a:pt x="100456" y="20746"/>
                  </a:cubicBezTo>
                  <a:cubicBezTo>
                    <a:pt x="69786" y="9677"/>
                    <a:pt x="35688" y="15031"/>
                    <a:pt x="9874" y="34938"/>
                  </a:cubicBezTo>
                  <a:cubicBezTo>
                    <a:pt x="7874" y="36395"/>
                    <a:pt x="5397" y="36890"/>
                    <a:pt x="3016" y="36271"/>
                  </a:cubicBezTo>
                  <a:close/>
                </a:path>
              </a:pathLst>
            </a:custGeom>
            <a:solidFill>
              <a:srgbClr val="303030"/>
            </a:solidFill>
            <a:ln w="9525" cap="flat">
              <a:noFill/>
              <a:prstDash val="solid"/>
              <a:miter/>
            </a:ln>
          </p:spPr>
          <p:txBody>
            <a:bodyPr rtlCol="0" anchor="ctr"/>
            <a:lstStyle/>
            <a:p>
              <a:endParaRPr lang="zh-CN" altLang="en-US">
                <a:cs typeface="+mn-ea"/>
                <a:sym typeface="+mn-lt"/>
              </a:endParaRPr>
            </a:p>
          </p:txBody>
        </p:sp>
        <p:sp>
          <p:nvSpPr>
            <p:cNvPr id="83" name="手繪多邊形: 圖案 82">
              <a:extLst>
                <a:ext uri="{FF2B5EF4-FFF2-40B4-BE49-F238E27FC236}">
                  <a16:creationId xmlns:a16="http://schemas.microsoft.com/office/drawing/2014/main" id="{AB8443D3-0C0B-D546-32CD-7EB3C4C05A92}"/>
                </a:ext>
              </a:extLst>
            </p:cNvPr>
            <p:cNvSpPr/>
            <p:nvPr/>
          </p:nvSpPr>
          <p:spPr>
            <a:xfrm>
              <a:off x="5882288" y="1992189"/>
              <a:ext cx="90051" cy="80134"/>
            </a:xfrm>
            <a:custGeom>
              <a:avLst/>
              <a:gdLst>
                <a:gd name="connsiteX0" fmla="*/ 77868 w 90051"/>
                <a:gd name="connsiteY0" fmla="*/ 79843 h 80134"/>
                <a:gd name="connsiteX1" fmla="*/ 72820 w 90051"/>
                <a:gd name="connsiteY1" fmla="*/ 75080 h 80134"/>
                <a:gd name="connsiteX2" fmla="*/ 3573 w 90051"/>
                <a:gd name="connsiteY2" fmla="*/ 14978 h 80134"/>
                <a:gd name="connsiteX3" fmla="*/ -2334 w 90051"/>
                <a:gd name="connsiteY3" fmla="*/ 5977 h 80134"/>
                <a:gd name="connsiteX4" fmla="*/ 6621 w 90051"/>
                <a:gd name="connsiteY4" fmla="*/ 23 h 80134"/>
                <a:gd name="connsiteX5" fmla="*/ 87202 w 90051"/>
                <a:gd name="connsiteY5" fmla="*/ 69842 h 80134"/>
                <a:gd name="connsiteX6" fmla="*/ 82535 w 90051"/>
                <a:gd name="connsiteY6" fmla="*/ 79367 h 80134"/>
                <a:gd name="connsiteX7" fmla="*/ 77868 w 90051"/>
                <a:gd name="connsiteY7" fmla="*/ 79843 h 801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90051" h="80134">
                  <a:moveTo>
                    <a:pt x="77868" y="79843"/>
                  </a:moveTo>
                  <a:cubicBezTo>
                    <a:pt x="75487" y="79157"/>
                    <a:pt x="73678" y="77386"/>
                    <a:pt x="72820" y="75080"/>
                  </a:cubicBezTo>
                  <a:cubicBezTo>
                    <a:pt x="61485" y="44581"/>
                    <a:pt x="35387" y="21950"/>
                    <a:pt x="3573" y="14978"/>
                  </a:cubicBezTo>
                  <a:cubicBezTo>
                    <a:pt x="-522" y="14139"/>
                    <a:pt x="-3190" y="10110"/>
                    <a:pt x="-2334" y="5977"/>
                  </a:cubicBezTo>
                  <a:cubicBezTo>
                    <a:pt x="-1571" y="1843"/>
                    <a:pt x="2524" y="-815"/>
                    <a:pt x="6621" y="23"/>
                  </a:cubicBezTo>
                  <a:cubicBezTo>
                    <a:pt x="43577" y="8091"/>
                    <a:pt x="73961" y="34390"/>
                    <a:pt x="87202" y="69842"/>
                  </a:cubicBezTo>
                  <a:cubicBezTo>
                    <a:pt x="88440" y="73756"/>
                    <a:pt x="86344" y="77938"/>
                    <a:pt x="82535" y="79367"/>
                  </a:cubicBezTo>
                  <a:cubicBezTo>
                    <a:pt x="81105" y="79995"/>
                    <a:pt x="79391" y="80167"/>
                    <a:pt x="77868" y="79843"/>
                  </a:cubicBezTo>
                  <a:close/>
                </a:path>
              </a:pathLst>
            </a:custGeom>
            <a:solidFill>
              <a:srgbClr val="303030"/>
            </a:solidFill>
            <a:ln w="9525" cap="flat">
              <a:noFill/>
              <a:prstDash val="solid"/>
              <a:miter/>
            </a:ln>
          </p:spPr>
          <p:txBody>
            <a:bodyPr rtlCol="0" anchor="ctr"/>
            <a:lstStyle/>
            <a:p>
              <a:endParaRPr lang="zh-CN" altLang="en-US">
                <a:cs typeface="+mn-ea"/>
                <a:sym typeface="+mn-lt"/>
              </a:endParaRPr>
            </a:p>
          </p:txBody>
        </p:sp>
        <p:sp>
          <p:nvSpPr>
            <p:cNvPr id="84" name="手繪多邊形: 圖案 83">
              <a:extLst>
                <a:ext uri="{FF2B5EF4-FFF2-40B4-BE49-F238E27FC236}">
                  <a16:creationId xmlns:a16="http://schemas.microsoft.com/office/drawing/2014/main" id="{9DB4DBAB-50CA-0D04-08DD-2F927589DD0A}"/>
                </a:ext>
              </a:extLst>
            </p:cNvPr>
            <p:cNvSpPr/>
            <p:nvPr/>
          </p:nvSpPr>
          <p:spPr>
            <a:xfrm>
              <a:off x="5281089" y="1526085"/>
              <a:ext cx="1017022" cy="746611"/>
            </a:xfrm>
            <a:custGeom>
              <a:avLst/>
              <a:gdLst>
                <a:gd name="connsiteX0" fmla="*/ 1000346 w 1017022"/>
                <a:gd name="connsiteY0" fmla="*/ 576808 h 746611"/>
                <a:gd name="connsiteX1" fmla="*/ 1001109 w 1017022"/>
                <a:gd name="connsiteY1" fmla="*/ 572998 h 746611"/>
                <a:gd name="connsiteX2" fmla="*/ 935194 w 1017022"/>
                <a:gd name="connsiteY2" fmla="*/ 225145 h 746611"/>
                <a:gd name="connsiteX3" fmla="*/ 611344 w 1017022"/>
                <a:gd name="connsiteY3" fmla="*/ 19405 h 746611"/>
                <a:gd name="connsiteX4" fmla="*/ 231965 w 1017022"/>
                <a:gd name="connsiteY4" fmla="*/ 57505 h 746611"/>
                <a:gd name="connsiteX5" fmla="*/ 983 w 1017022"/>
                <a:gd name="connsiteY5" fmla="*/ 330873 h 746611"/>
                <a:gd name="connsiteX6" fmla="*/ 9174 w 1017022"/>
                <a:gd name="connsiteY6" fmla="*/ 487940 h 746611"/>
                <a:gd name="connsiteX7" fmla="*/ 13746 w 1017022"/>
                <a:gd name="connsiteY7" fmla="*/ 493464 h 746611"/>
                <a:gd name="connsiteX8" fmla="*/ 20889 w 1017022"/>
                <a:gd name="connsiteY8" fmla="*/ 492798 h 746611"/>
                <a:gd name="connsiteX9" fmla="*/ 270921 w 1017022"/>
                <a:gd name="connsiteY9" fmla="*/ 218097 h 746611"/>
                <a:gd name="connsiteX10" fmla="*/ 241299 w 1017022"/>
                <a:gd name="connsiteY10" fmla="*/ 296964 h 746611"/>
                <a:gd name="connsiteX11" fmla="*/ 240060 w 1017022"/>
                <a:gd name="connsiteY11" fmla="*/ 305155 h 746611"/>
                <a:gd name="connsiteX12" fmla="*/ 246917 w 1017022"/>
                <a:gd name="connsiteY12" fmla="*/ 309727 h 746611"/>
                <a:gd name="connsiteX13" fmla="*/ 443133 w 1017022"/>
                <a:gd name="connsiteY13" fmla="*/ 246005 h 746611"/>
                <a:gd name="connsiteX14" fmla="*/ 359313 w 1017022"/>
                <a:gd name="connsiteY14" fmla="*/ 326872 h 746611"/>
                <a:gd name="connsiteX15" fmla="*/ 355408 w 1017022"/>
                <a:gd name="connsiteY15" fmla="*/ 333921 h 746611"/>
                <a:gd name="connsiteX16" fmla="*/ 360076 w 1017022"/>
                <a:gd name="connsiteY16" fmla="*/ 340588 h 746611"/>
                <a:gd name="connsiteX17" fmla="*/ 574293 w 1017022"/>
                <a:gd name="connsiteY17" fmla="*/ 369163 h 746611"/>
                <a:gd name="connsiteX18" fmla="*/ 764793 w 1017022"/>
                <a:gd name="connsiteY18" fmla="*/ 316776 h 746611"/>
                <a:gd name="connsiteX19" fmla="*/ 800035 w 1017022"/>
                <a:gd name="connsiteY19" fmla="*/ 432123 h 746611"/>
                <a:gd name="connsiteX20" fmla="*/ 802702 w 1017022"/>
                <a:gd name="connsiteY20" fmla="*/ 438505 h 746611"/>
                <a:gd name="connsiteX21" fmla="*/ 859852 w 1017022"/>
                <a:gd name="connsiteY21" fmla="*/ 597477 h 746611"/>
                <a:gd name="connsiteX22" fmla="*/ 870328 w 1017022"/>
                <a:gd name="connsiteY22" fmla="*/ 738257 h 746611"/>
                <a:gd name="connsiteX23" fmla="*/ 873854 w 1017022"/>
                <a:gd name="connsiteY23" fmla="*/ 745305 h 746611"/>
                <a:gd name="connsiteX24" fmla="*/ 875853 w 1017022"/>
                <a:gd name="connsiteY24" fmla="*/ 746163 h 746611"/>
                <a:gd name="connsiteX25" fmla="*/ 881665 w 1017022"/>
                <a:gd name="connsiteY25" fmla="*/ 745496 h 746611"/>
                <a:gd name="connsiteX26" fmla="*/ 1000346 w 1017022"/>
                <a:gd name="connsiteY26" fmla="*/ 576808 h 7466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1017022" h="746611">
                  <a:moveTo>
                    <a:pt x="1000346" y="576808"/>
                  </a:moveTo>
                  <a:lnTo>
                    <a:pt x="1001109" y="572998"/>
                  </a:lnTo>
                  <a:cubicBezTo>
                    <a:pt x="1015775" y="502037"/>
                    <a:pt x="1040350" y="383165"/>
                    <a:pt x="935194" y="225145"/>
                  </a:cubicBezTo>
                  <a:cubicBezTo>
                    <a:pt x="850327" y="97796"/>
                    <a:pt x="756123" y="54648"/>
                    <a:pt x="611344" y="19405"/>
                  </a:cubicBezTo>
                  <a:cubicBezTo>
                    <a:pt x="466564" y="-15837"/>
                    <a:pt x="342072" y="-3550"/>
                    <a:pt x="231965" y="57505"/>
                  </a:cubicBezTo>
                  <a:cubicBezTo>
                    <a:pt x="104519" y="128085"/>
                    <a:pt x="24701" y="222573"/>
                    <a:pt x="983" y="330873"/>
                  </a:cubicBezTo>
                  <a:cubicBezTo>
                    <a:pt x="-7400" y="368973"/>
                    <a:pt x="983" y="447173"/>
                    <a:pt x="9174" y="487940"/>
                  </a:cubicBezTo>
                  <a:cubicBezTo>
                    <a:pt x="9650" y="490435"/>
                    <a:pt x="11364" y="492512"/>
                    <a:pt x="13746" y="493464"/>
                  </a:cubicBezTo>
                  <a:cubicBezTo>
                    <a:pt x="16127" y="494503"/>
                    <a:pt x="18794" y="494245"/>
                    <a:pt x="20889" y="492798"/>
                  </a:cubicBezTo>
                  <a:cubicBezTo>
                    <a:pt x="87564" y="448316"/>
                    <a:pt x="207962" y="314680"/>
                    <a:pt x="270921" y="218097"/>
                  </a:cubicBezTo>
                  <a:cubicBezTo>
                    <a:pt x="270730" y="247072"/>
                    <a:pt x="260254" y="275037"/>
                    <a:pt x="241299" y="296964"/>
                  </a:cubicBezTo>
                  <a:cubicBezTo>
                    <a:pt x="239392" y="299250"/>
                    <a:pt x="238918" y="302402"/>
                    <a:pt x="240060" y="305155"/>
                  </a:cubicBezTo>
                  <a:cubicBezTo>
                    <a:pt x="241299" y="307879"/>
                    <a:pt x="243964" y="309651"/>
                    <a:pt x="246917" y="309727"/>
                  </a:cubicBezTo>
                  <a:cubicBezTo>
                    <a:pt x="274351" y="309727"/>
                    <a:pt x="344835" y="304298"/>
                    <a:pt x="443133" y="246005"/>
                  </a:cubicBezTo>
                  <a:cubicBezTo>
                    <a:pt x="416940" y="281914"/>
                    <a:pt x="385983" y="312108"/>
                    <a:pt x="359313" y="326872"/>
                  </a:cubicBezTo>
                  <a:cubicBezTo>
                    <a:pt x="356741" y="328272"/>
                    <a:pt x="355218" y="331015"/>
                    <a:pt x="355408" y="333921"/>
                  </a:cubicBezTo>
                  <a:cubicBezTo>
                    <a:pt x="355599" y="336845"/>
                    <a:pt x="357408" y="339417"/>
                    <a:pt x="360076" y="340588"/>
                  </a:cubicBezTo>
                  <a:cubicBezTo>
                    <a:pt x="414272" y="363067"/>
                    <a:pt x="494281" y="373640"/>
                    <a:pt x="574293" y="369163"/>
                  </a:cubicBezTo>
                  <a:cubicBezTo>
                    <a:pt x="654302" y="364686"/>
                    <a:pt x="720405" y="346017"/>
                    <a:pt x="764793" y="316776"/>
                  </a:cubicBezTo>
                  <a:cubicBezTo>
                    <a:pt x="766888" y="354876"/>
                    <a:pt x="785747" y="398786"/>
                    <a:pt x="800035" y="432123"/>
                  </a:cubicBezTo>
                  <a:lnTo>
                    <a:pt x="802702" y="438505"/>
                  </a:lnTo>
                  <a:cubicBezTo>
                    <a:pt x="840135" y="526421"/>
                    <a:pt x="852422" y="560616"/>
                    <a:pt x="859852" y="597477"/>
                  </a:cubicBezTo>
                  <a:cubicBezTo>
                    <a:pt x="870614" y="643578"/>
                    <a:pt x="874140" y="691070"/>
                    <a:pt x="870328" y="738257"/>
                  </a:cubicBezTo>
                  <a:cubicBezTo>
                    <a:pt x="870140" y="741076"/>
                    <a:pt x="871472" y="743781"/>
                    <a:pt x="873854" y="745305"/>
                  </a:cubicBezTo>
                  <a:cubicBezTo>
                    <a:pt x="874426" y="745705"/>
                    <a:pt x="875186" y="745991"/>
                    <a:pt x="875853" y="746163"/>
                  </a:cubicBezTo>
                  <a:cubicBezTo>
                    <a:pt x="877758" y="746753"/>
                    <a:pt x="879948" y="746515"/>
                    <a:pt x="881665" y="745496"/>
                  </a:cubicBezTo>
                  <a:cubicBezTo>
                    <a:pt x="914430" y="727303"/>
                    <a:pt x="985677" y="647769"/>
                    <a:pt x="1000346" y="576808"/>
                  </a:cubicBezTo>
                  <a:close/>
                </a:path>
              </a:pathLst>
            </a:custGeom>
            <a:solidFill>
              <a:srgbClr val="303030"/>
            </a:solidFill>
            <a:ln w="9525" cap="flat">
              <a:noFill/>
              <a:prstDash val="solid"/>
              <a:miter/>
            </a:ln>
          </p:spPr>
          <p:txBody>
            <a:bodyPr rtlCol="0" anchor="ctr"/>
            <a:lstStyle/>
            <a:p>
              <a:endParaRPr lang="zh-CN" altLang="en-US">
                <a:cs typeface="+mn-ea"/>
                <a:sym typeface="+mn-lt"/>
              </a:endParaRPr>
            </a:p>
          </p:txBody>
        </p:sp>
        <p:sp>
          <p:nvSpPr>
            <p:cNvPr id="85" name="手繪多邊形: 圖案 84">
              <a:extLst>
                <a:ext uri="{FF2B5EF4-FFF2-40B4-BE49-F238E27FC236}">
                  <a16:creationId xmlns:a16="http://schemas.microsoft.com/office/drawing/2014/main" id="{C06D0F64-C20E-E4C2-AD5D-DA9FBA78FB51}"/>
                </a:ext>
              </a:extLst>
            </p:cNvPr>
            <p:cNvSpPr/>
            <p:nvPr/>
          </p:nvSpPr>
          <p:spPr>
            <a:xfrm>
              <a:off x="5520153" y="2185780"/>
              <a:ext cx="247884" cy="240639"/>
            </a:xfrm>
            <a:custGeom>
              <a:avLst/>
              <a:gdLst>
                <a:gd name="connsiteX0" fmla="*/ 133012 w 247884"/>
                <a:gd name="connsiteY0" fmla="*/ 40842 h 240639"/>
                <a:gd name="connsiteX1" fmla="*/ 38523 w 247884"/>
                <a:gd name="connsiteY1" fmla="*/ 1218 h 240639"/>
                <a:gd name="connsiteX2" fmla="*/ 28998 w 247884"/>
                <a:gd name="connsiteY2" fmla="*/ 647 h 240639"/>
                <a:gd name="connsiteX3" fmla="*/ 22998 w 247884"/>
                <a:gd name="connsiteY3" fmla="*/ 7600 h 240639"/>
                <a:gd name="connsiteX4" fmla="*/ -2149 w 247884"/>
                <a:gd name="connsiteY4" fmla="*/ 102850 h 240639"/>
                <a:gd name="connsiteX5" fmla="*/ 13378 w 247884"/>
                <a:gd name="connsiteY5" fmla="*/ 184003 h 240639"/>
                <a:gd name="connsiteX6" fmla="*/ 74718 w 247884"/>
                <a:gd name="connsiteY6" fmla="*/ 237248 h 240639"/>
                <a:gd name="connsiteX7" fmla="*/ 193876 w 247884"/>
                <a:gd name="connsiteY7" fmla="*/ 187908 h 240639"/>
                <a:gd name="connsiteX8" fmla="*/ 244168 w 247884"/>
                <a:gd name="connsiteY8" fmla="*/ 61416 h 240639"/>
                <a:gd name="connsiteX9" fmla="*/ 240550 w 247884"/>
                <a:gd name="connsiteY9" fmla="*/ 42366 h 240639"/>
                <a:gd name="connsiteX10" fmla="*/ 233595 w 247884"/>
                <a:gd name="connsiteY10" fmla="*/ 41223 h 240639"/>
                <a:gd name="connsiteX11" fmla="*/ 132822 w 247884"/>
                <a:gd name="connsiteY11" fmla="*/ 40366 h 2406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47884" h="240639">
                  <a:moveTo>
                    <a:pt x="133012" y="40842"/>
                  </a:moveTo>
                  <a:cubicBezTo>
                    <a:pt x="115390" y="38937"/>
                    <a:pt x="63289" y="13982"/>
                    <a:pt x="38523" y="1218"/>
                  </a:cubicBezTo>
                  <a:cubicBezTo>
                    <a:pt x="35572" y="-353"/>
                    <a:pt x="32142" y="-563"/>
                    <a:pt x="28998" y="647"/>
                  </a:cubicBezTo>
                  <a:cubicBezTo>
                    <a:pt x="26237" y="2218"/>
                    <a:pt x="24140" y="4666"/>
                    <a:pt x="22998" y="7600"/>
                  </a:cubicBezTo>
                  <a:cubicBezTo>
                    <a:pt x="7948" y="37204"/>
                    <a:pt x="-624" y="69675"/>
                    <a:pt x="-2149" y="102850"/>
                  </a:cubicBezTo>
                  <a:cubicBezTo>
                    <a:pt x="-3958" y="130787"/>
                    <a:pt x="1376" y="158724"/>
                    <a:pt x="13378" y="184003"/>
                  </a:cubicBezTo>
                  <a:cubicBezTo>
                    <a:pt x="25570" y="209454"/>
                    <a:pt x="47762" y="228713"/>
                    <a:pt x="74718" y="237248"/>
                  </a:cubicBezTo>
                  <a:cubicBezTo>
                    <a:pt x="118629" y="249821"/>
                    <a:pt x="166350" y="224484"/>
                    <a:pt x="193876" y="187908"/>
                  </a:cubicBezTo>
                  <a:cubicBezTo>
                    <a:pt x="221405" y="151332"/>
                    <a:pt x="233120" y="105708"/>
                    <a:pt x="244168" y="61416"/>
                  </a:cubicBezTo>
                  <a:cubicBezTo>
                    <a:pt x="245882" y="54749"/>
                    <a:pt x="246645" y="45795"/>
                    <a:pt x="240550" y="42366"/>
                  </a:cubicBezTo>
                  <a:cubicBezTo>
                    <a:pt x="238357" y="41461"/>
                    <a:pt x="235976" y="41071"/>
                    <a:pt x="233595" y="41223"/>
                  </a:cubicBezTo>
                  <a:cubicBezTo>
                    <a:pt x="207878" y="40747"/>
                    <a:pt x="150251" y="42271"/>
                    <a:pt x="132822" y="40366"/>
                  </a:cubicBezTo>
                </a:path>
              </a:pathLst>
            </a:custGeom>
            <a:solidFill>
              <a:srgbClr val="FF4747"/>
            </a:solidFill>
            <a:ln w="9525" cap="flat">
              <a:noFill/>
              <a:prstDash val="solid"/>
              <a:miter/>
            </a:ln>
          </p:spPr>
          <p:txBody>
            <a:bodyPr rtlCol="0" anchor="ctr"/>
            <a:lstStyle/>
            <a:p>
              <a:endParaRPr lang="zh-CN" altLang="en-US">
                <a:cs typeface="+mn-ea"/>
                <a:sym typeface="+mn-lt"/>
              </a:endParaRPr>
            </a:p>
          </p:txBody>
        </p:sp>
        <p:sp>
          <p:nvSpPr>
            <p:cNvPr id="86" name="手繪多邊形: 圖案 85">
              <a:extLst>
                <a:ext uri="{FF2B5EF4-FFF2-40B4-BE49-F238E27FC236}">
                  <a16:creationId xmlns:a16="http://schemas.microsoft.com/office/drawing/2014/main" id="{39B330E3-EB71-8C64-0BFC-DEC595903D8B}"/>
                </a:ext>
              </a:extLst>
            </p:cNvPr>
            <p:cNvSpPr/>
            <p:nvPr/>
          </p:nvSpPr>
          <p:spPr>
            <a:xfrm>
              <a:off x="5280643" y="2071039"/>
              <a:ext cx="199730" cy="199693"/>
            </a:xfrm>
            <a:custGeom>
              <a:avLst/>
              <a:gdLst>
                <a:gd name="connsiteX0" fmla="*/ 1522 w 199730"/>
                <a:gd name="connsiteY0" fmla="*/ 71859 h 199693"/>
                <a:gd name="connsiteX1" fmla="*/ 125254 w 199730"/>
                <a:gd name="connsiteY1" fmla="*/ 3860 h 199693"/>
                <a:gd name="connsiteX2" fmla="*/ 193261 w 199730"/>
                <a:gd name="connsiteY2" fmla="*/ 127571 h 199693"/>
                <a:gd name="connsiteX3" fmla="*/ 69913 w 199730"/>
                <a:gd name="connsiteY3" fmla="*/ 195684 h 199693"/>
                <a:gd name="connsiteX4" fmla="*/ 1334 w 199730"/>
                <a:gd name="connsiteY4" fmla="*/ 72430 h 199693"/>
                <a:gd name="connsiteX5" fmla="*/ 1522 w 199730"/>
                <a:gd name="connsiteY5" fmla="*/ 71859 h 1996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99730" h="199693">
                  <a:moveTo>
                    <a:pt x="1522" y="71859"/>
                  </a:moveTo>
                  <a:cubicBezTo>
                    <a:pt x="16954" y="18919"/>
                    <a:pt x="72294" y="-11523"/>
                    <a:pt x="125254" y="3860"/>
                  </a:cubicBezTo>
                  <a:cubicBezTo>
                    <a:pt x="178211" y="19243"/>
                    <a:pt x="208598" y="74631"/>
                    <a:pt x="193261" y="127571"/>
                  </a:cubicBezTo>
                  <a:cubicBezTo>
                    <a:pt x="177925" y="180358"/>
                    <a:pt x="122777" y="210810"/>
                    <a:pt x="69913" y="195684"/>
                  </a:cubicBezTo>
                  <a:cubicBezTo>
                    <a:pt x="16954" y="180577"/>
                    <a:pt x="-13717" y="125399"/>
                    <a:pt x="1334" y="72430"/>
                  </a:cubicBezTo>
                  <a:cubicBezTo>
                    <a:pt x="1429" y="72240"/>
                    <a:pt x="1429" y="72049"/>
                    <a:pt x="1522" y="71859"/>
                  </a:cubicBezTo>
                </a:path>
              </a:pathLst>
            </a:custGeom>
            <a:solidFill>
              <a:srgbClr val="FF7661"/>
            </a:solidFill>
            <a:ln w="9525" cap="flat">
              <a:noFill/>
              <a:prstDash val="solid"/>
              <a:miter/>
            </a:ln>
          </p:spPr>
          <p:txBody>
            <a:bodyPr rtlCol="0" anchor="ctr"/>
            <a:lstStyle/>
            <a:p>
              <a:endParaRPr lang="zh-CN" altLang="en-US">
                <a:cs typeface="+mn-ea"/>
                <a:sym typeface="+mn-lt"/>
              </a:endParaRPr>
            </a:p>
          </p:txBody>
        </p:sp>
        <p:sp>
          <p:nvSpPr>
            <p:cNvPr id="87" name="手繪多邊形: 圖案 86">
              <a:extLst>
                <a:ext uri="{FF2B5EF4-FFF2-40B4-BE49-F238E27FC236}">
                  <a16:creationId xmlns:a16="http://schemas.microsoft.com/office/drawing/2014/main" id="{A0F6D48B-6F49-6F23-F70D-77743482F3D5}"/>
                </a:ext>
              </a:extLst>
            </p:cNvPr>
            <p:cNvSpPr/>
            <p:nvPr/>
          </p:nvSpPr>
          <p:spPr>
            <a:xfrm>
              <a:off x="5825622" y="2227439"/>
              <a:ext cx="199676" cy="199693"/>
            </a:xfrm>
            <a:custGeom>
              <a:avLst/>
              <a:gdLst>
                <a:gd name="connsiteX0" fmla="*/ 1470 w 199676"/>
                <a:gd name="connsiteY0" fmla="*/ 71859 h 199693"/>
                <a:gd name="connsiteX1" fmla="*/ 125200 w 199676"/>
                <a:gd name="connsiteY1" fmla="*/ 3860 h 199693"/>
                <a:gd name="connsiteX2" fmla="*/ 193207 w 199676"/>
                <a:gd name="connsiteY2" fmla="*/ 127571 h 199693"/>
                <a:gd name="connsiteX3" fmla="*/ 69859 w 199676"/>
                <a:gd name="connsiteY3" fmla="*/ 195684 h 199693"/>
                <a:gd name="connsiteX4" fmla="*/ 1375 w 199676"/>
                <a:gd name="connsiteY4" fmla="*/ 72249 h 199693"/>
                <a:gd name="connsiteX5" fmla="*/ 1470 w 199676"/>
                <a:gd name="connsiteY5" fmla="*/ 71859 h 1996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99676" h="199693">
                  <a:moveTo>
                    <a:pt x="1470" y="71859"/>
                  </a:moveTo>
                  <a:cubicBezTo>
                    <a:pt x="16900" y="18919"/>
                    <a:pt x="72240" y="-11523"/>
                    <a:pt x="125200" y="3860"/>
                  </a:cubicBezTo>
                  <a:cubicBezTo>
                    <a:pt x="178157" y="19243"/>
                    <a:pt x="208544" y="74631"/>
                    <a:pt x="193207" y="127571"/>
                  </a:cubicBezTo>
                  <a:cubicBezTo>
                    <a:pt x="177873" y="180358"/>
                    <a:pt x="122723" y="210810"/>
                    <a:pt x="69859" y="195684"/>
                  </a:cubicBezTo>
                  <a:cubicBezTo>
                    <a:pt x="16900" y="180511"/>
                    <a:pt x="-13771" y="125247"/>
                    <a:pt x="1375" y="72249"/>
                  </a:cubicBezTo>
                  <a:cubicBezTo>
                    <a:pt x="1375" y="72116"/>
                    <a:pt x="1470" y="71992"/>
                    <a:pt x="1470" y="71859"/>
                  </a:cubicBezTo>
                </a:path>
              </a:pathLst>
            </a:custGeom>
            <a:solidFill>
              <a:srgbClr val="FF7661"/>
            </a:solidFill>
            <a:ln w="9525" cap="flat">
              <a:noFill/>
              <a:prstDash val="solid"/>
              <a:miter/>
            </a:ln>
          </p:spPr>
          <p:txBody>
            <a:bodyPr rtlCol="0" anchor="ctr"/>
            <a:lstStyle/>
            <a:p>
              <a:endParaRPr lang="zh-CN" altLang="en-US">
                <a:cs typeface="+mn-ea"/>
                <a:sym typeface="+mn-lt"/>
              </a:endParaRPr>
            </a:p>
          </p:txBody>
        </p:sp>
        <p:sp>
          <p:nvSpPr>
            <p:cNvPr id="88" name="手繪多邊形: 圖案 87">
              <a:extLst>
                <a:ext uri="{FF2B5EF4-FFF2-40B4-BE49-F238E27FC236}">
                  <a16:creationId xmlns:a16="http://schemas.microsoft.com/office/drawing/2014/main" id="{475E2426-FE6F-0126-7B5A-3DFE6C280DC9}"/>
                </a:ext>
              </a:extLst>
            </p:cNvPr>
            <p:cNvSpPr/>
            <p:nvPr/>
          </p:nvSpPr>
          <p:spPr>
            <a:xfrm>
              <a:off x="5540935" y="2299789"/>
              <a:ext cx="166349" cy="110915"/>
            </a:xfrm>
            <a:custGeom>
              <a:avLst/>
              <a:gdLst>
                <a:gd name="connsiteX0" fmla="*/ 163856 w 166349"/>
                <a:gd name="connsiteY0" fmla="*/ 50849 h 110915"/>
                <a:gd name="connsiteX1" fmla="*/ 151187 w 166349"/>
                <a:gd name="connsiteY1" fmla="*/ 28084 h 110915"/>
                <a:gd name="connsiteX2" fmla="*/ 125851 w 166349"/>
                <a:gd name="connsiteY2" fmla="*/ 14749 h 110915"/>
                <a:gd name="connsiteX3" fmla="*/ 44507 w 166349"/>
                <a:gd name="connsiteY3" fmla="*/ 1224 h 110915"/>
                <a:gd name="connsiteX4" fmla="*/ -2069 w 166349"/>
                <a:gd name="connsiteY4" fmla="*/ 52468 h 110915"/>
                <a:gd name="connsiteX5" fmla="*/ 47842 w 166349"/>
                <a:gd name="connsiteY5" fmla="*/ 103522 h 110915"/>
                <a:gd name="connsiteX6" fmla="*/ 126519 w 166349"/>
                <a:gd name="connsiteY6" fmla="*/ 98950 h 110915"/>
                <a:gd name="connsiteX7" fmla="*/ 163856 w 166349"/>
                <a:gd name="connsiteY7" fmla="*/ 51325 h 1109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66349" h="110915">
                  <a:moveTo>
                    <a:pt x="163856" y="50849"/>
                  </a:moveTo>
                  <a:cubicBezTo>
                    <a:pt x="162712" y="41934"/>
                    <a:pt x="158140" y="33799"/>
                    <a:pt x="151187" y="28084"/>
                  </a:cubicBezTo>
                  <a:cubicBezTo>
                    <a:pt x="143473" y="22360"/>
                    <a:pt x="134900" y="17864"/>
                    <a:pt x="125851" y="14749"/>
                  </a:cubicBezTo>
                  <a:cubicBezTo>
                    <a:pt x="99848" y="4653"/>
                    <a:pt x="71369" y="-3443"/>
                    <a:pt x="44507" y="1224"/>
                  </a:cubicBezTo>
                  <a:cubicBezTo>
                    <a:pt x="17646" y="5891"/>
                    <a:pt x="-5976" y="27608"/>
                    <a:pt x="-2069" y="52468"/>
                  </a:cubicBezTo>
                  <a:cubicBezTo>
                    <a:pt x="1359" y="74947"/>
                    <a:pt x="24125" y="94759"/>
                    <a:pt x="47842" y="103522"/>
                  </a:cubicBezTo>
                  <a:cubicBezTo>
                    <a:pt x="73273" y="114619"/>
                    <a:pt x="102515" y="112924"/>
                    <a:pt x="126519" y="98950"/>
                  </a:cubicBezTo>
                  <a:cubicBezTo>
                    <a:pt x="148424" y="86758"/>
                    <a:pt x="163761" y="67423"/>
                    <a:pt x="163856" y="51325"/>
                  </a:cubicBezTo>
                </a:path>
              </a:pathLst>
            </a:custGeom>
            <a:solidFill>
              <a:srgbClr val="FF7661"/>
            </a:solidFill>
            <a:ln w="9525" cap="flat">
              <a:noFill/>
              <a:prstDash val="solid"/>
              <a:miter/>
            </a:ln>
          </p:spPr>
          <p:txBody>
            <a:bodyPr rtlCol="0" anchor="ctr"/>
            <a:lstStyle/>
            <a:p>
              <a:endParaRPr lang="zh-CN" altLang="en-US">
                <a:cs typeface="+mn-ea"/>
                <a:sym typeface="+mn-lt"/>
              </a:endParaRPr>
            </a:p>
          </p:txBody>
        </p:sp>
        <p:sp>
          <p:nvSpPr>
            <p:cNvPr id="89" name="手繪多邊形: 圖案 88">
              <a:extLst>
                <a:ext uri="{FF2B5EF4-FFF2-40B4-BE49-F238E27FC236}">
                  <a16:creationId xmlns:a16="http://schemas.microsoft.com/office/drawing/2014/main" id="{7EB961B7-0072-1160-239A-13B28932D2E4}"/>
                </a:ext>
              </a:extLst>
            </p:cNvPr>
            <p:cNvSpPr/>
            <p:nvPr/>
          </p:nvSpPr>
          <p:spPr>
            <a:xfrm>
              <a:off x="5622631" y="2128679"/>
              <a:ext cx="73090" cy="49995"/>
            </a:xfrm>
            <a:custGeom>
              <a:avLst/>
              <a:gdLst>
                <a:gd name="connsiteX0" fmla="*/ 3006 w 73090"/>
                <a:gd name="connsiteY0" fmla="*/ 34221 h 49995"/>
                <a:gd name="connsiteX1" fmla="*/ 2529 w 73090"/>
                <a:gd name="connsiteY1" fmla="*/ 34221 h 49995"/>
                <a:gd name="connsiteX2" fmla="*/ -2138 w 73090"/>
                <a:gd name="connsiteY2" fmla="*/ 24696 h 49995"/>
                <a:gd name="connsiteX3" fmla="*/ 42822 w 73090"/>
                <a:gd name="connsiteY3" fmla="*/ 884 h 49995"/>
                <a:gd name="connsiteX4" fmla="*/ 43487 w 73090"/>
                <a:gd name="connsiteY4" fmla="*/ 884 h 49995"/>
                <a:gd name="connsiteX5" fmla="*/ 70157 w 73090"/>
                <a:gd name="connsiteY5" fmla="*/ 43556 h 49995"/>
                <a:gd name="connsiteX6" fmla="*/ 61300 w 73090"/>
                <a:gd name="connsiteY6" fmla="*/ 49747 h 49995"/>
                <a:gd name="connsiteX7" fmla="*/ 55107 w 73090"/>
                <a:gd name="connsiteY7" fmla="*/ 40889 h 49995"/>
                <a:gd name="connsiteX8" fmla="*/ 38059 w 73090"/>
                <a:gd name="connsiteY8" fmla="*/ 14542 h 49995"/>
                <a:gd name="connsiteX9" fmla="*/ 12245 w 73090"/>
                <a:gd name="connsiteY9" fmla="*/ 29554 h 49995"/>
                <a:gd name="connsiteX10" fmla="*/ 3006 w 73090"/>
                <a:gd name="connsiteY10" fmla="*/ 34221 h 499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73090" h="49995">
                  <a:moveTo>
                    <a:pt x="3006" y="34221"/>
                  </a:moveTo>
                  <a:lnTo>
                    <a:pt x="2529" y="34221"/>
                  </a:lnTo>
                  <a:cubicBezTo>
                    <a:pt x="-1280" y="32792"/>
                    <a:pt x="-3375" y="28611"/>
                    <a:pt x="-2138" y="24696"/>
                  </a:cubicBezTo>
                  <a:cubicBezTo>
                    <a:pt x="4815" y="6656"/>
                    <a:pt x="23960" y="-3498"/>
                    <a:pt x="42822" y="884"/>
                  </a:cubicBezTo>
                  <a:lnTo>
                    <a:pt x="43487" y="884"/>
                  </a:lnTo>
                  <a:cubicBezTo>
                    <a:pt x="61681" y="6589"/>
                    <a:pt x="73015" y="24706"/>
                    <a:pt x="70157" y="43556"/>
                  </a:cubicBezTo>
                  <a:cubicBezTo>
                    <a:pt x="69395" y="47708"/>
                    <a:pt x="65490" y="50480"/>
                    <a:pt x="61300" y="49747"/>
                  </a:cubicBezTo>
                  <a:cubicBezTo>
                    <a:pt x="57109" y="49013"/>
                    <a:pt x="54347" y="45041"/>
                    <a:pt x="55107" y="40889"/>
                  </a:cubicBezTo>
                  <a:cubicBezTo>
                    <a:pt x="57679" y="28906"/>
                    <a:pt x="50059" y="17105"/>
                    <a:pt x="38059" y="14542"/>
                  </a:cubicBezTo>
                  <a:cubicBezTo>
                    <a:pt x="26913" y="12152"/>
                    <a:pt x="15675" y="18648"/>
                    <a:pt x="12245" y="29554"/>
                  </a:cubicBezTo>
                  <a:cubicBezTo>
                    <a:pt x="10912" y="33316"/>
                    <a:pt x="6817" y="35364"/>
                    <a:pt x="3006" y="34221"/>
                  </a:cubicBezTo>
                  <a:close/>
                </a:path>
              </a:pathLst>
            </a:custGeom>
            <a:solidFill>
              <a:srgbClr val="FF7661"/>
            </a:solidFill>
            <a:ln w="9525" cap="flat">
              <a:noFill/>
              <a:prstDash val="solid"/>
              <a:miter/>
            </a:ln>
          </p:spPr>
          <p:txBody>
            <a:bodyPr rtlCol="0" anchor="ctr"/>
            <a:lstStyle/>
            <a:p>
              <a:endParaRPr lang="zh-CN" altLang="en-US">
                <a:cs typeface="+mn-ea"/>
                <a:sym typeface="+mn-lt"/>
              </a:endParaRPr>
            </a:p>
          </p:txBody>
        </p:sp>
        <p:sp>
          <p:nvSpPr>
            <p:cNvPr id="90" name="手繪多邊形: 圖案 89">
              <a:extLst>
                <a:ext uri="{FF2B5EF4-FFF2-40B4-BE49-F238E27FC236}">
                  <a16:creationId xmlns:a16="http://schemas.microsoft.com/office/drawing/2014/main" id="{4AA66207-7722-22E6-89B1-138A9B5D78E4}"/>
                </a:ext>
              </a:extLst>
            </p:cNvPr>
            <p:cNvSpPr/>
            <p:nvPr/>
          </p:nvSpPr>
          <p:spPr>
            <a:xfrm>
              <a:off x="5926458" y="1414462"/>
              <a:ext cx="270696" cy="169830"/>
            </a:xfrm>
            <a:custGeom>
              <a:avLst/>
              <a:gdLst>
                <a:gd name="connsiteX0" fmla="*/ 268202 w 270696"/>
                <a:gd name="connsiteY0" fmla="*/ 169700 h 169830"/>
                <a:gd name="connsiteX1" fmla="*/ 140282 w 270696"/>
                <a:gd name="connsiteY1" fmla="*/ -131 h 169830"/>
                <a:gd name="connsiteX2" fmla="*/ 102182 w 270696"/>
                <a:gd name="connsiteY2" fmla="*/ 66544 h 169830"/>
                <a:gd name="connsiteX3" fmla="*/ 25982 w 270696"/>
                <a:gd name="connsiteY3" fmla="*/ 18919 h 169830"/>
                <a:gd name="connsiteX4" fmla="*/ 16457 w 270696"/>
                <a:gd name="connsiteY4" fmla="*/ 66544 h 169830"/>
                <a:gd name="connsiteX5" fmla="*/ 268202 w 270696"/>
                <a:gd name="connsiteY5" fmla="*/ 169700 h 1698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70696" h="169830">
                  <a:moveTo>
                    <a:pt x="268202" y="169700"/>
                  </a:moveTo>
                  <a:cubicBezTo>
                    <a:pt x="268202" y="169700"/>
                    <a:pt x="178382" y="-131"/>
                    <a:pt x="140282" y="-131"/>
                  </a:cubicBezTo>
                  <a:cubicBezTo>
                    <a:pt x="102182" y="-131"/>
                    <a:pt x="102182" y="66544"/>
                    <a:pt x="102182" y="66544"/>
                  </a:cubicBezTo>
                  <a:lnTo>
                    <a:pt x="25982" y="18919"/>
                  </a:lnTo>
                  <a:cubicBezTo>
                    <a:pt x="25982" y="18919"/>
                    <a:pt x="-31168" y="-131"/>
                    <a:pt x="16457" y="66544"/>
                  </a:cubicBezTo>
                  <a:cubicBezTo>
                    <a:pt x="64082" y="133219"/>
                    <a:pt x="268202" y="169700"/>
                    <a:pt x="268202" y="169700"/>
                  </a:cubicBezTo>
                  <a:close/>
                </a:path>
              </a:pathLst>
            </a:custGeom>
            <a:solidFill>
              <a:srgbClr val="303030"/>
            </a:solidFill>
            <a:ln w="9525" cap="flat">
              <a:noFill/>
              <a:prstDash val="solid"/>
              <a:miter/>
            </a:ln>
          </p:spPr>
          <p:txBody>
            <a:bodyPr rtlCol="0" anchor="ctr"/>
            <a:lstStyle/>
            <a:p>
              <a:endParaRPr lang="zh-CN" altLang="en-US">
                <a:cs typeface="+mn-ea"/>
                <a:sym typeface="+mn-lt"/>
              </a:endParaRPr>
            </a:p>
          </p:txBody>
        </p:sp>
        <p:sp>
          <p:nvSpPr>
            <p:cNvPr id="91" name="手繪多邊形: 圖案 90">
              <a:extLst>
                <a:ext uri="{FF2B5EF4-FFF2-40B4-BE49-F238E27FC236}">
                  <a16:creationId xmlns:a16="http://schemas.microsoft.com/office/drawing/2014/main" id="{564B59AB-92D4-75A4-1968-5DEFD57AAB18}"/>
                </a:ext>
              </a:extLst>
            </p:cNvPr>
            <p:cNvSpPr/>
            <p:nvPr/>
          </p:nvSpPr>
          <p:spPr>
            <a:xfrm>
              <a:off x="5444008" y="2479166"/>
              <a:ext cx="425201" cy="229881"/>
            </a:xfrm>
            <a:custGeom>
              <a:avLst/>
              <a:gdLst>
                <a:gd name="connsiteX0" fmla="*/ -2204 w 425201"/>
                <a:gd name="connsiteY0" fmla="*/ -131 h 229881"/>
                <a:gd name="connsiteX1" fmla="*/ 136958 w 425201"/>
                <a:gd name="connsiteY1" fmla="*/ 221040 h 229881"/>
                <a:gd name="connsiteX2" fmla="*/ 422708 w 425201"/>
                <a:gd name="connsiteY2" fmla="*/ 97215 h 229881"/>
              </a:gdLst>
              <a:ahLst/>
              <a:cxnLst>
                <a:cxn ang="0">
                  <a:pos x="connsiteX0" y="connsiteY0"/>
                </a:cxn>
                <a:cxn ang="0">
                  <a:pos x="connsiteX1" y="connsiteY1"/>
                </a:cxn>
                <a:cxn ang="0">
                  <a:pos x="connsiteX2" y="connsiteY2"/>
                </a:cxn>
              </a:cxnLst>
              <a:rect l="l" t="t" r="r" b="b"/>
              <a:pathLst>
                <a:path w="425201" h="229881">
                  <a:moveTo>
                    <a:pt x="-2204" y="-131"/>
                  </a:moveTo>
                  <a:cubicBezTo>
                    <a:pt x="-2204" y="-131"/>
                    <a:pt x="-15442" y="182940"/>
                    <a:pt x="136958" y="221040"/>
                  </a:cubicBezTo>
                  <a:cubicBezTo>
                    <a:pt x="289358" y="259140"/>
                    <a:pt x="384608" y="163890"/>
                    <a:pt x="422708" y="97215"/>
                  </a:cubicBezTo>
                  <a:close/>
                </a:path>
              </a:pathLst>
            </a:custGeom>
            <a:solidFill>
              <a:srgbClr val="FFB9B0"/>
            </a:solidFill>
            <a:ln w="9525" cap="flat">
              <a:noFill/>
              <a:prstDash val="solid"/>
              <a:miter/>
            </a:ln>
          </p:spPr>
          <p:txBody>
            <a:bodyPr rtlCol="0" anchor="ctr"/>
            <a:lstStyle/>
            <a:p>
              <a:endParaRPr lang="zh-CN" altLang="en-US">
                <a:cs typeface="+mn-ea"/>
                <a:sym typeface="+mn-lt"/>
              </a:endParaRPr>
            </a:p>
          </p:txBody>
        </p:sp>
        <p:sp>
          <p:nvSpPr>
            <p:cNvPr id="92" name="手繪多邊形: 圖案 91">
              <a:extLst>
                <a:ext uri="{FF2B5EF4-FFF2-40B4-BE49-F238E27FC236}">
                  <a16:creationId xmlns:a16="http://schemas.microsoft.com/office/drawing/2014/main" id="{9A0C170B-936A-7A8D-99E5-3A8F6B6AF6C7}"/>
                </a:ext>
              </a:extLst>
            </p:cNvPr>
            <p:cNvSpPr/>
            <p:nvPr/>
          </p:nvSpPr>
          <p:spPr>
            <a:xfrm>
              <a:off x="4642366" y="3207815"/>
              <a:ext cx="177761" cy="108312"/>
            </a:xfrm>
            <a:custGeom>
              <a:avLst/>
              <a:gdLst>
                <a:gd name="connsiteX0" fmla="*/ 39441 w 177761"/>
                <a:gd name="connsiteY0" fmla="*/ 66367 h 108312"/>
                <a:gd name="connsiteX1" fmla="*/ 197 w 177761"/>
                <a:gd name="connsiteY1" fmla="*/ 14455 h 108312"/>
                <a:gd name="connsiteX2" fmla="*/ 175267 w 177761"/>
                <a:gd name="connsiteY2" fmla="*/ 18170 h 108312"/>
                <a:gd name="connsiteX3" fmla="*/ 167170 w 177761"/>
                <a:gd name="connsiteY3" fmla="*/ 108181 h 108312"/>
              </a:gdLst>
              <a:ahLst/>
              <a:cxnLst>
                <a:cxn ang="0">
                  <a:pos x="connsiteX0" y="connsiteY0"/>
                </a:cxn>
                <a:cxn ang="0">
                  <a:pos x="connsiteX1" y="connsiteY1"/>
                </a:cxn>
                <a:cxn ang="0">
                  <a:pos x="connsiteX2" y="connsiteY2"/>
                </a:cxn>
                <a:cxn ang="0">
                  <a:pos x="connsiteX3" y="connsiteY3"/>
                </a:cxn>
              </a:cxnLst>
              <a:rect l="l" t="t" r="r" b="b"/>
              <a:pathLst>
                <a:path w="177761" h="108312">
                  <a:moveTo>
                    <a:pt x="39441" y="66367"/>
                  </a:moveTo>
                  <a:cubicBezTo>
                    <a:pt x="39441" y="66367"/>
                    <a:pt x="-15044" y="49317"/>
                    <a:pt x="197" y="14455"/>
                  </a:cubicBezTo>
                  <a:cubicBezTo>
                    <a:pt x="15438" y="-20406"/>
                    <a:pt x="175267" y="18170"/>
                    <a:pt x="175267" y="18170"/>
                  </a:cubicBezTo>
                  <a:lnTo>
                    <a:pt x="167170" y="108181"/>
                  </a:lnTo>
                  <a:close/>
                </a:path>
              </a:pathLst>
            </a:custGeom>
            <a:solidFill>
              <a:srgbClr val="FEBAAF"/>
            </a:solidFill>
            <a:ln w="9525" cap="flat">
              <a:noFill/>
              <a:prstDash val="solid"/>
              <a:miter/>
            </a:ln>
          </p:spPr>
          <p:txBody>
            <a:bodyPr rtlCol="0" anchor="ctr"/>
            <a:lstStyle/>
            <a:p>
              <a:endParaRPr lang="zh-CN" altLang="en-US">
                <a:cs typeface="+mn-ea"/>
                <a:sym typeface="+mn-lt"/>
              </a:endParaRPr>
            </a:p>
          </p:txBody>
        </p:sp>
        <p:sp>
          <p:nvSpPr>
            <p:cNvPr id="93" name="手繪多邊形: 圖案 92">
              <a:extLst>
                <a:ext uri="{FF2B5EF4-FFF2-40B4-BE49-F238E27FC236}">
                  <a16:creationId xmlns:a16="http://schemas.microsoft.com/office/drawing/2014/main" id="{60216B52-AEC6-E179-6125-1E53BEF0A279}"/>
                </a:ext>
              </a:extLst>
            </p:cNvPr>
            <p:cNvSpPr/>
            <p:nvPr/>
          </p:nvSpPr>
          <p:spPr>
            <a:xfrm>
              <a:off x="4620230" y="3201637"/>
              <a:ext cx="414873" cy="389764"/>
            </a:xfrm>
            <a:custGeom>
              <a:avLst/>
              <a:gdLst>
                <a:gd name="connsiteX0" fmla="*/ 208260 w 414873"/>
                <a:gd name="connsiteY0" fmla="*/ 389632 h 389764"/>
                <a:gd name="connsiteX1" fmla="*/ 33192 w 414873"/>
                <a:gd name="connsiteY1" fmla="*/ 313432 h 389764"/>
                <a:gd name="connsiteX2" fmla="*/ -2339 w 414873"/>
                <a:gd name="connsiteY2" fmla="*/ 222468 h 389764"/>
                <a:gd name="connsiteX3" fmla="*/ 210260 w 414873"/>
                <a:gd name="connsiteY3" fmla="*/ -131 h 389764"/>
                <a:gd name="connsiteX4" fmla="*/ 412380 w 414873"/>
                <a:gd name="connsiteY4" fmla="*/ 287905 h 389764"/>
                <a:gd name="connsiteX5" fmla="*/ 208260 w 414873"/>
                <a:gd name="connsiteY5" fmla="*/ 389632 h 3897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14873" h="389764">
                  <a:moveTo>
                    <a:pt x="208260" y="389632"/>
                  </a:moveTo>
                  <a:cubicBezTo>
                    <a:pt x="188543" y="389632"/>
                    <a:pt x="90625" y="389156"/>
                    <a:pt x="33192" y="313432"/>
                  </a:cubicBezTo>
                  <a:cubicBezTo>
                    <a:pt x="12807" y="287162"/>
                    <a:pt x="519" y="255577"/>
                    <a:pt x="-2339" y="222468"/>
                  </a:cubicBezTo>
                  <a:cubicBezTo>
                    <a:pt x="-6624" y="135600"/>
                    <a:pt x="78245" y="42160"/>
                    <a:pt x="210260" y="-131"/>
                  </a:cubicBezTo>
                  <a:lnTo>
                    <a:pt x="412380" y="287905"/>
                  </a:lnTo>
                  <a:cubicBezTo>
                    <a:pt x="401427" y="301811"/>
                    <a:pt x="326751" y="390108"/>
                    <a:pt x="208260" y="389632"/>
                  </a:cubicBezTo>
                  <a:close/>
                </a:path>
              </a:pathLst>
            </a:custGeom>
            <a:solidFill>
              <a:srgbClr val="FEBAAF"/>
            </a:solidFill>
            <a:ln w="9525" cap="flat">
              <a:noFill/>
              <a:prstDash val="solid"/>
              <a:miter/>
            </a:ln>
          </p:spPr>
          <p:txBody>
            <a:bodyPr rtlCol="0" anchor="ctr"/>
            <a:lstStyle/>
            <a:p>
              <a:endParaRPr lang="zh-CN" altLang="en-US">
                <a:cs typeface="+mn-ea"/>
                <a:sym typeface="+mn-lt"/>
              </a:endParaRPr>
            </a:p>
          </p:txBody>
        </p:sp>
        <p:sp>
          <p:nvSpPr>
            <p:cNvPr id="94" name="手繪多邊形: 圖案 93">
              <a:extLst>
                <a:ext uri="{FF2B5EF4-FFF2-40B4-BE49-F238E27FC236}">
                  <a16:creationId xmlns:a16="http://schemas.microsoft.com/office/drawing/2014/main" id="{CD09A7D2-0CBD-684F-5604-48FEBE90F8CA}"/>
                </a:ext>
              </a:extLst>
            </p:cNvPr>
            <p:cNvSpPr/>
            <p:nvPr/>
          </p:nvSpPr>
          <p:spPr>
            <a:xfrm>
              <a:off x="4635055" y="3449573"/>
              <a:ext cx="91725" cy="18383"/>
            </a:xfrm>
            <a:custGeom>
              <a:avLst/>
              <a:gdLst>
                <a:gd name="connsiteX0" fmla="*/ 0 w 91725"/>
                <a:gd name="connsiteY0" fmla="*/ 18383 h 18383"/>
                <a:gd name="connsiteX1" fmla="*/ 91726 w 91725"/>
                <a:gd name="connsiteY1" fmla="*/ 0 h 18383"/>
              </a:gdLst>
              <a:ahLst/>
              <a:cxnLst>
                <a:cxn ang="0">
                  <a:pos x="connsiteX0" y="connsiteY0"/>
                </a:cxn>
                <a:cxn ang="0">
                  <a:pos x="connsiteX1" y="connsiteY1"/>
                </a:cxn>
              </a:cxnLst>
              <a:rect l="l" t="t" r="r" b="b"/>
              <a:pathLst>
                <a:path w="91725" h="18383">
                  <a:moveTo>
                    <a:pt x="0" y="18383"/>
                  </a:moveTo>
                  <a:lnTo>
                    <a:pt x="91726" y="0"/>
                  </a:lnTo>
                </a:path>
              </a:pathLst>
            </a:custGeom>
            <a:ln w="9525" cap="flat">
              <a:solidFill>
                <a:srgbClr val="F76A52"/>
              </a:solidFill>
              <a:prstDash val="solid"/>
              <a:miter/>
            </a:ln>
          </p:spPr>
          <p:txBody>
            <a:bodyPr rtlCol="0" anchor="ctr"/>
            <a:lstStyle/>
            <a:p>
              <a:endParaRPr lang="zh-CN" altLang="en-US">
                <a:cs typeface="+mn-ea"/>
                <a:sym typeface="+mn-lt"/>
              </a:endParaRPr>
            </a:p>
          </p:txBody>
        </p:sp>
        <p:sp>
          <p:nvSpPr>
            <p:cNvPr id="95" name="手繪多邊形: 圖案 94">
              <a:extLst>
                <a:ext uri="{FF2B5EF4-FFF2-40B4-BE49-F238E27FC236}">
                  <a16:creationId xmlns:a16="http://schemas.microsoft.com/office/drawing/2014/main" id="{4784E4FF-E8B8-E454-EA8A-ECE528E3F6D1}"/>
                </a:ext>
              </a:extLst>
            </p:cNvPr>
            <p:cNvSpPr/>
            <p:nvPr/>
          </p:nvSpPr>
          <p:spPr>
            <a:xfrm>
              <a:off x="4685633" y="3535298"/>
              <a:ext cx="69723" cy="15399"/>
            </a:xfrm>
            <a:custGeom>
              <a:avLst/>
              <a:gdLst>
                <a:gd name="connsiteX0" fmla="*/ -2494 w 69723"/>
                <a:gd name="connsiteY0" fmla="*/ 14918 h 15399"/>
                <a:gd name="connsiteX1" fmla="*/ 67230 w 69723"/>
                <a:gd name="connsiteY1" fmla="*/ -131 h 15399"/>
              </a:gdLst>
              <a:ahLst/>
              <a:cxnLst>
                <a:cxn ang="0">
                  <a:pos x="connsiteX0" y="connsiteY0"/>
                </a:cxn>
                <a:cxn ang="0">
                  <a:pos x="connsiteX1" y="connsiteY1"/>
                </a:cxn>
              </a:cxnLst>
              <a:rect l="l" t="t" r="r" b="b"/>
              <a:pathLst>
                <a:path w="69723" h="15399">
                  <a:moveTo>
                    <a:pt x="-2494" y="14918"/>
                  </a:moveTo>
                  <a:cubicBezTo>
                    <a:pt x="-2494" y="14918"/>
                    <a:pt x="38655" y="18919"/>
                    <a:pt x="67230" y="-131"/>
                  </a:cubicBezTo>
                </a:path>
              </a:pathLst>
            </a:custGeom>
            <a:noFill/>
            <a:ln w="9525" cap="flat">
              <a:solidFill>
                <a:srgbClr val="F76A52"/>
              </a:solidFill>
              <a:prstDash val="solid"/>
              <a:miter/>
            </a:ln>
          </p:spPr>
          <p:txBody>
            <a:bodyPr rtlCol="0" anchor="ctr"/>
            <a:lstStyle/>
            <a:p>
              <a:endParaRPr lang="zh-CN" altLang="en-US">
                <a:cs typeface="+mn-ea"/>
                <a:sym typeface="+mn-lt"/>
              </a:endParaRPr>
            </a:p>
          </p:txBody>
        </p:sp>
        <p:sp>
          <p:nvSpPr>
            <p:cNvPr id="96" name="手繪多邊形: 圖案 95">
              <a:extLst>
                <a:ext uri="{FF2B5EF4-FFF2-40B4-BE49-F238E27FC236}">
                  <a16:creationId xmlns:a16="http://schemas.microsoft.com/office/drawing/2014/main" id="{CF5E30F1-0CFB-F53C-102D-58BB313BD435}"/>
                </a:ext>
              </a:extLst>
            </p:cNvPr>
            <p:cNvSpPr/>
            <p:nvPr/>
          </p:nvSpPr>
          <p:spPr>
            <a:xfrm>
              <a:off x="4811934" y="2833687"/>
              <a:ext cx="942975" cy="733425"/>
            </a:xfrm>
            <a:custGeom>
              <a:avLst/>
              <a:gdLst>
                <a:gd name="connsiteX0" fmla="*/ 654731 w 942975"/>
                <a:gd name="connsiteY0" fmla="*/ -131 h 733425"/>
                <a:gd name="connsiteX1" fmla="*/ -2494 w 942975"/>
                <a:gd name="connsiteY1" fmla="*/ 371344 h 733425"/>
                <a:gd name="connsiteX2" fmla="*/ 130856 w 942975"/>
                <a:gd name="connsiteY2" fmla="*/ 733294 h 733425"/>
                <a:gd name="connsiteX3" fmla="*/ 940481 w 942975"/>
                <a:gd name="connsiteY3" fmla="*/ 304669 h 733425"/>
              </a:gdLst>
              <a:ahLst/>
              <a:cxnLst>
                <a:cxn ang="0">
                  <a:pos x="connsiteX0" y="connsiteY0"/>
                </a:cxn>
                <a:cxn ang="0">
                  <a:pos x="connsiteX1" y="connsiteY1"/>
                </a:cxn>
                <a:cxn ang="0">
                  <a:pos x="connsiteX2" y="connsiteY2"/>
                </a:cxn>
                <a:cxn ang="0">
                  <a:pos x="connsiteX3" y="connsiteY3"/>
                </a:cxn>
              </a:cxnLst>
              <a:rect l="l" t="t" r="r" b="b"/>
              <a:pathLst>
                <a:path w="942975" h="733425">
                  <a:moveTo>
                    <a:pt x="654731" y="-131"/>
                  </a:moveTo>
                  <a:lnTo>
                    <a:pt x="-2494" y="371344"/>
                  </a:lnTo>
                  <a:cubicBezTo>
                    <a:pt x="-2494" y="371344"/>
                    <a:pt x="35606" y="580894"/>
                    <a:pt x="130856" y="733294"/>
                  </a:cubicBezTo>
                  <a:lnTo>
                    <a:pt x="940481" y="304669"/>
                  </a:lnTo>
                  <a:close/>
                </a:path>
              </a:pathLst>
            </a:custGeom>
            <a:solidFill>
              <a:srgbClr val="40AFD0"/>
            </a:solidFill>
            <a:ln w="9525" cap="flat">
              <a:noFill/>
              <a:prstDash val="solid"/>
              <a:miter/>
            </a:ln>
          </p:spPr>
          <p:txBody>
            <a:bodyPr rtlCol="0" anchor="ctr"/>
            <a:lstStyle/>
            <a:p>
              <a:endParaRPr lang="zh-CN" altLang="en-US">
                <a:cs typeface="+mn-ea"/>
                <a:sym typeface="+mn-lt"/>
              </a:endParaRPr>
            </a:p>
          </p:txBody>
        </p:sp>
        <p:sp>
          <p:nvSpPr>
            <p:cNvPr id="97" name="手繪多邊形: 圖案 96">
              <a:extLst>
                <a:ext uri="{FF2B5EF4-FFF2-40B4-BE49-F238E27FC236}">
                  <a16:creationId xmlns:a16="http://schemas.microsoft.com/office/drawing/2014/main" id="{85A3137F-7A5B-8AEA-68C1-8B55BCBCA077}"/>
                </a:ext>
              </a:extLst>
            </p:cNvPr>
            <p:cNvSpPr/>
            <p:nvPr/>
          </p:nvSpPr>
          <p:spPr>
            <a:xfrm>
              <a:off x="5269134" y="3114674"/>
              <a:ext cx="538162" cy="277653"/>
            </a:xfrm>
            <a:custGeom>
              <a:avLst/>
              <a:gdLst>
                <a:gd name="connsiteX0" fmla="*/ -2494 w 538162"/>
                <a:gd name="connsiteY0" fmla="*/ 277523 h 277653"/>
                <a:gd name="connsiteX1" fmla="*/ 535669 w 538162"/>
                <a:gd name="connsiteY1" fmla="*/ -131 h 277653"/>
              </a:gdLst>
              <a:ahLst/>
              <a:cxnLst>
                <a:cxn ang="0">
                  <a:pos x="connsiteX0" y="connsiteY0"/>
                </a:cxn>
                <a:cxn ang="0">
                  <a:pos x="connsiteX1" y="connsiteY1"/>
                </a:cxn>
              </a:cxnLst>
              <a:rect l="l" t="t" r="r" b="b"/>
              <a:pathLst>
                <a:path w="538162" h="277653">
                  <a:moveTo>
                    <a:pt x="-2494" y="277523"/>
                  </a:moveTo>
                  <a:cubicBezTo>
                    <a:pt x="-2494" y="277523"/>
                    <a:pt x="430894" y="76069"/>
                    <a:pt x="535669" y="-131"/>
                  </a:cubicBezTo>
                </a:path>
              </a:pathLst>
            </a:custGeom>
            <a:noFill/>
            <a:ln w="9525" cap="flat">
              <a:solidFill>
                <a:srgbClr val="087D99"/>
              </a:solidFill>
              <a:prstDash val="solid"/>
              <a:miter/>
            </a:ln>
          </p:spPr>
          <p:txBody>
            <a:bodyPr rtlCol="0" anchor="ctr"/>
            <a:lstStyle/>
            <a:p>
              <a:endParaRPr lang="zh-CN" altLang="en-US">
                <a:cs typeface="+mn-ea"/>
                <a:sym typeface="+mn-lt"/>
              </a:endParaRPr>
            </a:p>
          </p:txBody>
        </p:sp>
        <p:sp>
          <p:nvSpPr>
            <p:cNvPr id="98" name="手繪多邊形: 圖案 97">
              <a:extLst>
                <a:ext uri="{FF2B5EF4-FFF2-40B4-BE49-F238E27FC236}">
                  <a16:creationId xmlns:a16="http://schemas.microsoft.com/office/drawing/2014/main" id="{F2028C42-6579-C4B1-C14F-DC9A3BA9FC81}"/>
                </a:ext>
              </a:extLst>
            </p:cNvPr>
            <p:cNvSpPr/>
            <p:nvPr/>
          </p:nvSpPr>
          <p:spPr>
            <a:xfrm>
              <a:off x="5242814" y="2590799"/>
              <a:ext cx="31082" cy="234981"/>
            </a:xfrm>
            <a:custGeom>
              <a:avLst/>
              <a:gdLst>
                <a:gd name="connsiteX0" fmla="*/ 28589 w 31082"/>
                <a:gd name="connsiteY0" fmla="*/ -131 h 234981"/>
                <a:gd name="connsiteX1" fmla="*/ -2272 w 31082"/>
                <a:gd name="connsiteY1" fmla="*/ 234851 h 234981"/>
              </a:gdLst>
              <a:ahLst/>
              <a:cxnLst>
                <a:cxn ang="0">
                  <a:pos x="connsiteX0" y="connsiteY0"/>
                </a:cxn>
                <a:cxn ang="0">
                  <a:pos x="connsiteX1" y="connsiteY1"/>
                </a:cxn>
              </a:cxnLst>
              <a:rect l="l" t="t" r="r" b="b"/>
              <a:pathLst>
                <a:path w="31082" h="234981">
                  <a:moveTo>
                    <a:pt x="28589" y="-131"/>
                  </a:moveTo>
                  <a:cubicBezTo>
                    <a:pt x="6204" y="76136"/>
                    <a:pt x="-4177" y="155403"/>
                    <a:pt x="-2272" y="234851"/>
                  </a:cubicBezTo>
                </a:path>
              </a:pathLst>
            </a:custGeom>
            <a:noFill/>
            <a:ln w="9525" cap="flat">
              <a:solidFill>
                <a:srgbClr val="087D99"/>
              </a:solidFill>
              <a:prstDash val="solid"/>
              <a:miter/>
            </a:ln>
          </p:spPr>
          <p:txBody>
            <a:bodyPr rtlCol="0" anchor="ctr"/>
            <a:lstStyle/>
            <a:p>
              <a:endParaRPr lang="zh-CN" altLang="en-US">
                <a:cs typeface="+mn-ea"/>
                <a:sym typeface="+mn-lt"/>
              </a:endParaRPr>
            </a:p>
          </p:txBody>
        </p:sp>
        <p:sp>
          <p:nvSpPr>
            <p:cNvPr id="99" name="手繪多邊形: 圖案 98">
              <a:extLst>
                <a:ext uri="{FF2B5EF4-FFF2-40B4-BE49-F238E27FC236}">
                  <a16:creationId xmlns:a16="http://schemas.microsoft.com/office/drawing/2014/main" id="{C987E29C-3700-A5D0-DA88-28D166E74F81}"/>
                </a:ext>
              </a:extLst>
            </p:cNvPr>
            <p:cNvSpPr/>
            <p:nvPr/>
          </p:nvSpPr>
          <p:spPr>
            <a:xfrm>
              <a:off x="5168455" y="2650616"/>
              <a:ext cx="72104" cy="68770"/>
            </a:xfrm>
            <a:custGeom>
              <a:avLst/>
              <a:gdLst>
                <a:gd name="connsiteX0" fmla="*/ 0 w 72104"/>
                <a:gd name="connsiteY0" fmla="*/ 0 h 68770"/>
                <a:gd name="connsiteX1" fmla="*/ 72104 w 72104"/>
                <a:gd name="connsiteY1" fmla="*/ 68771 h 68770"/>
              </a:gdLst>
              <a:ahLst/>
              <a:cxnLst>
                <a:cxn ang="0">
                  <a:pos x="connsiteX0" y="connsiteY0"/>
                </a:cxn>
                <a:cxn ang="0">
                  <a:pos x="connsiteX1" y="connsiteY1"/>
                </a:cxn>
              </a:cxnLst>
              <a:rect l="l" t="t" r="r" b="b"/>
              <a:pathLst>
                <a:path w="72104" h="68770">
                  <a:moveTo>
                    <a:pt x="0" y="0"/>
                  </a:moveTo>
                  <a:lnTo>
                    <a:pt x="72104" y="68771"/>
                  </a:lnTo>
                </a:path>
              </a:pathLst>
            </a:custGeom>
            <a:ln w="9525" cap="flat">
              <a:solidFill>
                <a:srgbClr val="087D99"/>
              </a:solidFill>
              <a:prstDash val="solid"/>
              <a:miter/>
            </a:ln>
          </p:spPr>
          <p:txBody>
            <a:bodyPr rtlCol="0" anchor="ctr"/>
            <a:lstStyle/>
            <a:p>
              <a:endParaRPr lang="zh-CN" altLang="en-US">
                <a:cs typeface="+mn-ea"/>
                <a:sym typeface="+mn-lt"/>
              </a:endParaRPr>
            </a:p>
          </p:txBody>
        </p:sp>
        <p:sp>
          <p:nvSpPr>
            <p:cNvPr id="100" name="手繪多邊形: 圖案 99">
              <a:extLst>
                <a:ext uri="{FF2B5EF4-FFF2-40B4-BE49-F238E27FC236}">
                  <a16:creationId xmlns:a16="http://schemas.microsoft.com/office/drawing/2014/main" id="{B599286F-564A-83DE-9C31-A0CD06B678BD}"/>
                </a:ext>
              </a:extLst>
            </p:cNvPr>
            <p:cNvSpPr/>
            <p:nvPr/>
          </p:nvSpPr>
          <p:spPr>
            <a:xfrm>
              <a:off x="5240559" y="2852737"/>
              <a:ext cx="161925" cy="104775"/>
            </a:xfrm>
            <a:custGeom>
              <a:avLst/>
              <a:gdLst>
                <a:gd name="connsiteX0" fmla="*/ 0 w 161925"/>
                <a:gd name="connsiteY0" fmla="*/ 104775 h 104775"/>
                <a:gd name="connsiteX1" fmla="*/ 161925 w 161925"/>
                <a:gd name="connsiteY1" fmla="*/ 0 h 104775"/>
              </a:gdLst>
              <a:ahLst/>
              <a:cxnLst>
                <a:cxn ang="0">
                  <a:pos x="connsiteX0" y="connsiteY0"/>
                </a:cxn>
                <a:cxn ang="0">
                  <a:pos x="connsiteX1" y="connsiteY1"/>
                </a:cxn>
              </a:cxnLst>
              <a:rect l="l" t="t" r="r" b="b"/>
              <a:pathLst>
                <a:path w="161925" h="104775">
                  <a:moveTo>
                    <a:pt x="0" y="104775"/>
                  </a:moveTo>
                  <a:lnTo>
                    <a:pt x="161925" y="0"/>
                  </a:lnTo>
                </a:path>
              </a:pathLst>
            </a:custGeom>
            <a:ln w="9525" cap="flat">
              <a:solidFill>
                <a:srgbClr val="087D99"/>
              </a:solidFill>
              <a:prstDash val="solid"/>
              <a:miter/>
            </a:ln>
          </p:spPr>
          <p:txBody>
            <a:bodyPr rtlCol="0" anchor="ctr"/>
            <a:lstStyle/>
            <a:p>
              <a:endParaRPr lang="zh-CN" altLang="en-US">
                <a:cs typeface="+mn-ea"/>
                <a:sym typeface="+mn-lt"/>
              </a:endParaRPr>
            </a:p>
          </p:txBody>
        </p:sp>
        <p:sp>
          <p:nvSpPr>
            <p:cNvPr id="101" name="手繪多邊形: 圖案 100">
              <a:extLst>
                <a:ext uri="{FF2B5EF4-FFF2-40B4-BE49-F238E27FC236}">
                  <a16:creationId xmlns:a16="http://schemas.microsoft.com/office/drawing/2014/main" id="{82357CC0-BBCF-99E0-DB66-D8579E846AFB}"/>
                </a:ext>
              </a:extLst>
            </p:cNvPr>
            <p:cNvSpPr/>
            <p:nvPr/>
          </p:nvSpPr>
          <p:spPr>
            <a:xfrm>
              <a:off x="3524295" y="3643312"/>
              <a:ext cx="356564" cy="419100"/>
            </a:xfrm>
            <a:custGeom>
              <a:avLst/>
              <a:gdLst>
                <a:gd name="connsiteX0" fmla="*/ 237395 w 356564"/>
                <a:gd name="connsiteY0" fmla="*/ 418969 h 419100"/>
                <a:gd name="connsiteX1" fmla="*/ 8795 w 356564"/>
                <a:gd name="connsiteY1" fmla="*/ 237994 h 419100"/>
                <a:gd name="connsiteX2" fmla="*/ 94520 w 356564"/>
                <a:gd name="connsiteY2" fmla="*/ 57019 h 419100"/>
                <a:gd name="connsiteX3" fmla="*/ 342170 w 356564"/>
                <a:gd name="connsiteY3" fmla="*/ -131 h 419100"/>
                <a:gd name="connsiteX4" fmla="*/ 237395 w 356564"/>
                <a:gd name="connsiteY4" fmla="*/ 418969 h 4191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6564" h="419100">
                  <a:moveTo>
                    <a:pt x="237395" y="418969"/>
                  </a:moveTo>
                  <a:lnTo>
                    <a:pt x="8795" y="237994"/>
                  </a:lnTo>
                  <a:cubicBezTo>
                    <a:pt x="8795" y="237994"/>
                    <a:pt x="-48355" y="95119"/>
                    <a:pt x="94520" y="57019"/>
                  </a:cubicBezTo>
                  <a:lnTo>
                    <a:pt x="342170" y="-131"/>
                  </a:lnTo>
                  <a:cubicBezTo>
                    <a:pt x="375889" y="148278"/>
                    <a:pt x="337026" y="303898"/>
                    <a:pt x="237395" y="418969"/>
                  </a:cubicBezTo>
                  <a:close/>
                </a:path>
              </a:pathLst>
            </a:custGeom>
            <a:solidFill>
              <a:srgbClr val="49B5C4"/>
            </a:solidFill>
            <a:ln w="9525" cap="flat">
              <a:noFill/>
              <a:prstDash val="solid"/>
              <a:miter/>
            </a:ln>
          </p:spPr>
          <p:txBody>
            <a:bodyPr rtlCol="0" anchor="ctr"/>
            <a:lstStyle/>
            <a:p>
              <a:endParaRPr lang="zh-CN" altLang="en-US">
                <a:cs typeface="+mn-ea"/>
                <a:sym typeface="+mn-lt"/>
              </a:endParaRPr>
            </a:p>
          </p:txBody>
        </p:sp>
      </p:grpSp>
    </p:spTree>
    <p:extLst>
      <p:ext uri="{BB962C8B-B14F-4D97-AF65-F5344CB8AC3E}">
        <p14:creationId xmlns:p14="http://schemas.microsoft.com/office/powerpoint/2010/main" val="644730025"/>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字版面配置區 2">
            <a:extLst>
              <a:ext uri="{FF2B5EF4-FFF2-40B4-BE49-F238E27FC236}">
                <a16:creationId xmlns:a16="http://schemas.microsoft.com/office/drawing/2014/main" id="{DFD52094-98C0-4141-A04B-98B9DF4DFA73}"/>
              </a:ext>
            </a:extLst>
          </p:cNvPr>
          <p:cNvSpPr>
            <a:spLocks noGrp="1"/>
          </p:cNvSpPr>
          <p:nvPr>
            <p:ph type="body" sz="quarter" idx="13"/>
          </p:nvPr>
        </p:nvSpPr>
        <p:spPr/>
        <p:txBody>
          <a:bodyPr/>
          <a:lstStyle/>
          <a:p>
            <a:r>
              <a:rPr lang="en-GB" altLang="zh-CN" dirty="0">
                <a:latin typeface="+mn-lt"/>
                <a:ea typeface="+mn-ea"/>
                <a:cs typeface="+mn-ea"/>
                <a:sym typeface="+mn-lt"/>
              </a:rPr>
              <a:t>Thank you for </a:t>
            </a:r>
          </a:p>
          <a:p>
            <a:r>
              <a:rPr lang="en-GB" altLang="zh-CN" dirty="0">
                <a:latin typeface="+mn-lt"/>
                <a:ea typeface="+mn-ea"/>
                <a:cs typeface="+mn-ea"/>
                <a:sym typeface="+mn-lt"/>
              </a:rPr>
              <a:t>watching.</a:t>
            </a:r>
          </a:p>
        </p:txBody>
      </p:sp>
    </p:spTree>
    <p:extLst>
      <p:ext uri="{BB962C8B-B14F-4D97-AF65-F5344CB8AC3E}">
        <p14:creationId xmlns:p14="http://schemas.microsoft.com/office/powerpoint/2010/main" val="24465438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標題 3">
            <a:extLst>
              <a:ext uri="{FF2B5EF4-FFF2-40B4-BE49-F238E27FC236}">
                <a16:creationId xmlns:a16="http://schemas.microsoft.com/office/drawing/2014/main" id="{3E7816B9-4368-481C-AF7D-011CB1B5D3BB}"/>
              </a:ext>
            </a:extLst>
          </p:cNvPr>
          <p:cNvSpPr>
            <a:spLocks noGrp="1"/>
          </p:cNvSpPr>
          <p:nvPr>
            <p:ph type="title"/>
          </p:nvPr>
        </p:nvSpPr>
        <p:spPr/>
        <p:txBody>
          <a:bodyPr>
            <a:normAutofit/>
          </a:bodyPr>
          <a:lstStyle/>
          <a:p>
            <a:r>
              <a:rPr lang="zh-TW" altLang="en-US" sz="4000" dirty="0">
                <a:latin typeface="+mn-lt"/>
                <a:ea typeface="+mn-ea"/>
                <a:cs typeface="+mn-ea"/>
                <a:sym typeface="+mn-lt"/>
              </a:rPr>
              <a:t>新案建立</a:t>
            </a:r>
            <a:endParaRPr lang="zh-CN" altLang="en-US" sz="4000" dirty="0">
              <a:latin typeface="+mn-lt"/>
              <a:ea typeface="+mn-ea"/>
              <a:cs typeface="+mn-ea"/>
              <a:sym typeface="+mn-lt"/>
            </a:endParaRPr>
          </a:p>
        </p:txBody>
      </p:sp>
      <p:sp>
        <p:nvSpPr>
          <p:cNvPr id="2" name="投影片編號版面配置區 1">
            <a:extLst>
              <a:ext uri="{FF2B5EF4-FFF2-40B4-BE49-F238E27FC236}">
                <a16:creationId xmlns:a16="http://schemas.microsoft.com/office/drawing/2014/main" id="{1BC2B274-6096-4E6F-B8DF-3F118E2D97ED}"/>
              </a:ext>
            </a:extLst>
          </p:cNvPr>
          <p:cNvSpPr>
            <a:spLocks noGrp="1"/>
          </p:cNvSpPr>
          <p:nvPr>
            <p:ph type="sldNum" sz="quarter" idx="12"/>
          </p:nvPr>
        </p:nvSpPr>
        <p:spPr/>
        <p:txBody>
          <a:bodyPr/>
          <a:lstStyle/>
          <a:p>
            <a:fld id="{7F65B630-C7FF-41C0-9923-C5E5E29EED81}" type="slidenum">
              <a:rPr lang="zh-CN" altLang="en-US" smtClean="0">
                <a:cs typeface="+mn-ea"/>
                <a:sym typeface="+mn-lt"/>
              </a:rPr>
              <a:t>3</a:t>
            </a:fld>
            <a:endParaRPr lang="zh-CN" altLang="en-US">
              <a:cs typeface="+mn-ea"/>
              <a:sym typeface="+mn-lt"/>
            </a:endParaRPr>
          </a:p>
        </p:txBody>
      </p:sp>
      <p:sp>
        <p:nvSpPr>
          <p:cNvPr id="6" name="文字方塊 5">
            <a:extLst>
              <a:ext uri="{FF2B5EF4-FFF2-40B4-BE49-F238E27FC236}">
                <a16:creationId xmlns:a16="http://schemas.microsoft.com/office/drawing/2014/main" id="{EBC09EFA-5871-AF73-9461-EE9279B3CBF6}"/>
              </a:ext>
            </a:extLst>
          </p:cNvPr>
          <p:cNvSpPr txBox="1"/>
          <p:nvPr/>
        </p:nvSpPr>
        <p:spPr>
          <a:xfrm>
            <a:off x="5013073" y="1714500"/>
            <a:ext cx="2153154" cy="2215991"/>
          </a:xfrm>
          <a:prstGeom prst="rect">
            <a:avLst/>
          </a:prstGeom>
          <a:noFill/>
        </p:spPr>
        <p:txBody>
          <a:bodyPr wrap="none" rtlCol="0">
            <a:spAutoFit/>
          </a:bodyPr>
          <a:lstStyle/>
          <a:p>
            <a:r>
              <a:rPr lang="en-US" altLang="zh-CN" sz="13800" b="1" dirty="0">
                <a:cs typeface="+mn-ea"/>
                <a:sym typeface="+mn-lt"/>
              </a:rPr>
              <a:t>01</a:t>
            </a:r>
            <a:endParaRPr lang="zh-CN" altLang="en-US" sz="13800" b="1" dirty="0">
              <a:cs typeface="+mn-ea"/>
              <a:sym typeface="+mn-lt"/>
            </a:endParaRPr>
          </a:p>
        </p:txBody>
      </p:sp>
    </p:spTree>
    <p:extLst>
      <p:ext uri="{BB962C8B-B14F-4D97-AF65-F5344CB8AC3E}">
        <p14:creationId xmlns:p14="http://schemas.microsoft.com/office/powerpoint/2010/main" val="3420899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54BBEA6C-3079-3A63-AB42-E0C0648B49CC}"/>
              </a:ext>
            </a:extLst>
          </p:cNvPr>
          <p:cNvSpPr>
            <a:spLocks noGrp="1"/>
          </p:cNvSpPr>
          <p:nvPr>
            <p:ph type="title"/>
          </p:nvPr>
        </p:nvSpPr>
        <p:spPr/>
        <p:txBody>
          <a:bodyPr/>
          <a:lstStyle/>
          <a:p>
            <a:r>
              <a:rPr lang="zh-TW" altLang="en-US" dirty="0"/>
              <a:t>一般案標準作業流程</a:t>
            </a:r>
            <a:r>
              <a:rPr lang="en-US" altLang="zh-TW" dirty="0"/>
              <a:t>-</a:t>
            </a:r>
            <a:r>
              <a:rPr lang="zh-TW" altLang="en-US" dirty="0"/>
              <a:t>案件篇</a:t>
            </a:r>
          </a:p>
        </p:txBody>
      </p:sp>
      <p:sp>
        <p:nvSpPr>
          <p:cNvPr id="3" name="投影片編號版面配置區 2">
            <a:extLst>
              <a:ext uri="{FF2B5EF4-FFF2-40B4-BE49-F238E27FC236}">
                <a16:creationId xmlns:a16="http://schemas.microsoft.com/office/drawing/2014/main" id="{39309574-70FF-0975-D1E1-F61FADAE158E}"/>
              </a:ext>
            </a:extLst>
          </p:cNvPr>
          <p:cNvSpPr>
            <a:spLocks noGrp="1"/>
          </p:cNvSpPr>
          <p:nvPr>
            <p:ph type="sldNum" sz="quarter" idx="12"/>
          </p:nvPr>
        </p:nvSpPr>
        <p:spPr/>
        <p:txBody>
          <a:bodyPr/>
          <a:lstStyle/>
          <a:p>
            <a:fld id="{7F65B630-C7FF-41C0-9923-C5E5E29EED81}" type="slidenum">
              <a:rPr lang="zh-CN" altLang="en-US" smtClean="0"/>
              <a:t>4</a:t>
            </a:fld>
            <a:endParaRPr lang="zh-CN" altLang="en-US"/>
          </a:p>
        </p:txBody>
      </p:sp>
      <p:sp>
        <p:nvSpPr>
          <p:cNvPr id="4" name="Text Placeholder 2">
            <a:extLst>
              <a:ext uri="{FF2B5EF4-FFF2-40B4-BE49-F238E27FC236}">
                <a16:creationId xmlns:a16="http://schemas.microsoft.com/office/drawing/2014/main" id="{536B507F-E002-D39B-9989-A2B1E26FAE98}"/>
              </a:ext>
            </a:extLst>
          </p:cNvPr>
          <p:cNvSpPr txBox="1">
            <a:spLocks/>
          </p:cNvSpPr>
          <p:nvPr/>
        </p:nvSpPr>
        <p:spPr>
          <a:xfrm>
            <a:off x="3647836" y="1500187"/>
            <a:ext cx="7871045" cy="4633913"/>
          </a:xfrm>
          <a:custGeom>
            <a:avLst/>
            <a:gdLst>
              <a:gd name="connsiteX0" fmla="*/ 0 w 7871045"/>
              <a:gd name="connsiteY0" fmla="*/ 0 h 4633913"/>
              <a:gd name="connsiteX1" fmla="*/ 326086 w 7871045"/>
              <a:gd name="connsiteY1" fmla="*/ 0 h 4633913"/>
              <a:gd name="connsiteX2" fmla="*/ 967014 w 7871045"/>
              <a:gd name="connsiteY2" fmla="*/ 0 h 4633913"/>
              <a:gd name="connsiteX3" fmla="*/ 1529232 w 7871045"/>
              <a:gd name="connsiteY3" fmla="*/ 0 h 4633913"/>
              <a:gd name="connsiteX4" fmla="*/ 1934028 w 7871045"/>
              <a:gd name="connsiteY4" fmla="*/ 0 h 4633913"/>
              <a:gd name="connsiteX5" fmla="*/ 2338825 w 7871045"/>
              <a:gd name="connsiteY5" fmla="*/ 0 h 4633913"/>
              <a:gd name="connsiteX6" fmla="*/ 2743621 w 7871045"/>
              <a:gd name="connsiteY6" fmla="*/ 0 h 4633913"/>
              <a:gd name="connsiteX7" fmla="*/ 3305839 w 7871045"/>
              <a:gd name="connsiteY7" fmla="*/ 0 h 4633913"/>
              <a:gd name="connsiteX8" fmla="*/ 3631925 w 7871045"/>
              <a:gd name="connsiteY8" fmla="*/ 0 h 4633913"/>
              <a:gd name="connsiteX9" fmla="*/ 4194143 w 7871045"/>
              <a:gd name="connsiteY9" fmla="*/ 0 h 4633913"/>
              <a:gd name="connsiteX10" fmla="*/ 4677650 w 7871045"/>
              <a:gd name="connsiteY10" fmla="*/ 0 h 4633913"/>
              <a:gd name="connsiteX11" fmla="*/ 5003736 w 7871045"/>
              <a:gd name="connsiteY11" fmla="*/ 0 h 4633913"/>
              <a:gd name="connsiteX12" fmla="*/ 5487243 w 7871045"/>
              <a:gd name="connsiteY12" fmla="*/ 0 h 4633913"/>
              <a:gd name="connsiteX13" fmla="*/ 6206881 w 7871045"/>
              <a:gd name="connsiteY13" fmla="*/ 0 h 4633913"/>
              <a:gd name="connsiteX14" fmla="*/ 6690388 w 7871045"/>
              <a:gd name="connsiteY14" fmla="*/ 0 h 4633913"/>
              <a:gd name="connsiteX15" fmla="*/ 7331316 w 7871045"/>
              <a:gd name="connsiteY15" fmla="*/ 0 h 4633913"/>
              <a:gd name="connsiteX16" fmla="*/ 7871045 w 7871045"/>
              <a:gd name="connsiteY16" fmla="*/ 0 h 4633913"/>
              <a:gd name="connsiteX17" fmla="*/ 7871045 w 7871045"/>
              <a:gd name="connsiteY17" fmla="*/ 579239 h 4633913"/>
              <a:gd name="connsiteX18" fmla="*/ 7871045 w 7871045"/>
              <a:gd name="connsiteY18" fmla="*/ 1019461 h 4633913"/>
              <a:gd name="connsiteX19" fmla="*/ 7871045 w 7871045"/>
              <a:gd name="connsiteY19" fmla="*/ 1598700 h 4633913"/>
              <a:gd name="connsiteX20" fmla="*/ 7871045 w 7871045"/>
              <a:gd name="connsiteY20" fmla="*/ 2270617 h 4633913"/>
              <a:gd name="connsiteX21" fmla="*/ 7871045 w 7871045"/>
              <a:gd name="connsiteY21" fmla="*/ 2803517 h 4633913"/>
              <a:gd name="connsiteX22" fmla="*/ 7871045 w 7871045"/>
              <a:gd name="connsiteY22" fmla="*/ 3429096 h 4633913"/>
              <a:gd name="connsiteX23" fmla="*/ 7871045 w 7871045"/>
              <a:gd name="connsiteY23" fmla="*/ 4008335 h 4633913"/>
              <a:gd name="connsiteX24" fmla="*/ 7871045 w 7871045"/>
              <a:gd name="connsiteY24" fmla="*/ 4633913 h 4633913"/>
              <a:gd name="connsiteX25" fmla="*/ 7387538 w 7871045"/>
              <a:gd name="connsiteY25" fmla="*/ 4633913 h 4633913"/>
              <a:gd name="connsiteX26" fmla="*/ 6982741 w 7871045"/>
              <a:gd name="connsiteY26" fmla="*/ 4633913 h 4633913"/>
              <a:gd name="connsiteX27" fmla="*/ 6656655 w 7871045"/>
              <a:gd name="connsiteY27" fmla="*/ 4633913 h 4633913"/>
              <a:gd name="connsiteX28" fmla="*/ 5937017 w 7871045"/>
              <a:gd name="connsiteY28" fmla="*/ 4633913 h 4633913"/>
              <a:gd name="connsiteX29" fmla="*/ 5532220 w 7871045"/>
              <a:gd name="connsiteY29" fmla="*/ 4633913 h 4633913"/>
              <a:gd name="connsiteX30" fmla="*/ 4812582 w 7871045"/>
              <a:gd name="connsiteY30" fmla="*/ 4633913 h 4633913"/>
              <a:gd name="connsiteX31" fmla="*/ 4407785 w 7871045"/>
              <a:gd name="connsiteY31" fmla="*/ 4633913 h 4633913"/>
              <a:gd name="connsiteX32" fmla="*/ 3688147 w 7871045"/>
              <a:gd name="connsiteY32" fmla="*/ 4633913 h 4633913"/>
              <a:gd name="connsiteX33" fmla="*/ 3204640 w 7871045"/>
              <a:gd name="connsiteY33" fmla="*/ 4633913 h 4633913"/>
              <a:gd name="connsiteX34" fmla="*/ 2642422 w 7871045"/>
              <a:gd name="connsiteY34" fmla="*/ 4633913 h 4633913"/>
              <a:gd name="connsiteX35" fmla="*/ 1922784 w 7871045"/>
              <a:gd name="connsiteY35" fmla="*/ 4633913 h 4633913"/>
              <a:gd name="connsiteX36" fmla="*/ 1517987 w 7871045"/>
              <a:gd name="connsiteY36" fmla="*/ 4633913 h 4633913"/>
              <a:gd name="connsiteX37" fmla="*/ 955770 w 7871045"/>
              <a:gd name="connsiteY37" fmla="*/ 4633913 h 4633913"/>
              <a:gd name="connsiteX38" fmla="*/ 0 w 7871045"/>
              <a:gd name="connsiteY38" fmla="*/ 4633913 h 4633913"/>
              <a:gd name="connsiteX39" fmla="*/ 0 w 7871045"/>
              <a:gd name="connsiteY39" fmla="*/ 4008335 h 4633913"/>
              <a:gd name="connsiteX40" fmla="*/ 0 w 7871045"/>
              <a:gd name="connsiteY40" fmla="*/ 3382756 h 4633913"/>
              <a:gd name="connsiteX41" fmla="*/ 0 w 7871045"/>
              <a:gd name="connsiteY41" fmla="*/ 2896196 h 4633913"/>
              <a:gd name="connsiteX42" fmla="*/ 0 w 7871045"/>
              <a:gd name="connsiteY42" fmla="*/ 2455974 h 4633913"/>
              <a:gd name="connsiteX43" fmla="*/ 0 w 7871045"/>
              <a:gd name="connsiteY43" fmla="*/ 1969413 h 4633913"/>
              <a:gd name="connsiteX44" fmla="*/ 0 w 7871045"/>
              <a:gd name="connsiteY44" fmla="*/ 1482852 h 4633913"/>
              <a:gd name="connsiteX45" fmla="*/ 0 w 7871045"/>
              <a:gd name="connsiteY45" fmla="*/ 857274 h 4633913"/>
              <a:gd name="connsiteX46" fmla="*/ 0 w 7871045"/>
              <a:gd name="connsiteY46" fmla="*/ 0 h 46339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7871045" h="4633913" fill="none" extrusionOk="0">
                <a:moveTo>
                  <a:pt x="0" y="0"/>
                </a:moveTo>
                <a:cubicBezTo>
                  <a:pt x="123653" y="-29867"/>
                  <a:pt x="167895" y="33143"/>
                  <a:pt x="326086" y="0"/>
                </a:cubicBezTo>
                <a:cubicBezTo>
                  <a:pt x="484277" y="-33143"/>
                  <a:pt x="725792" y="5347"/>
                  <a:pt x="967014" y="0"/>
                </a:cubicBezTo>
                <a:cubicBezTo>
                  <a:pt x="1208236" y="-5347"/>
                  <a:pt x="1376637" y="11771"/>
                  <a:pt x="1529232" y="0"/>
                </a:cubicBezTo>
                <a:cubicBezTo>
                  <a:pt x="1681827" y="-11771"/>
                  <a:pt x="1784147" y="2156"/>
                  <a:pt x="1934028" y="0"/>
                </a:cubicBezTo>
                <a:cubicBezTo>
                  <a:pt x="2083909" y="-2156"/>
                  <a:pt x="2156837" y="16168"/>
                  <a:pt x="2338825" y="0"/>
                </a:cubicBezTo>
                <a:cubicBezTo>
                  <a:pt x="2520813" y="-16168"/>
                  <a:pt x="2551084" y="46601"/>
                  <a:pt x="2743621" y="0"/>
                </a:cubicBezTo>
                <a:cubicBezTo>
                  <a:pt x="2936158" y="-46601"/>
                  <a:pt x="3158589" y="18712"/>
                  <a:pt x="3305839" y="0"/>
                </a:cubicBezTo>
                <a:cubicBezTo>
                  <a:pt x="3453089" y="-18712"/>
                  <a:pt x="3499311" y="34383"/>
                  <a:pt x="3631925" y="0"/>
                </a:cubicBezTo>
                <a:cubicBezTo>
                  <a:pt x="3764539" y="-34383"/>
                  <a:pt x="3995429" y="6235"/>
                  <a:pt x="4194143" y="0"/>
                </a:cubicBezTo>
                <a:cubicBezTo>
                  <a:pt x="4392857" y="-6235"/>
                  <a:pt x="4451430" y="19096"/>
                  <a:pt x="4677650" y="0"/>
                </a:cubicBezTo>
                <a:cubicBezTo>
                  <a:pt x="4903870" y="-19096"/>
                  <a:pt x="4869936" y="25392"/>
                  <a:pt x="5003736" y="0"/>
                </a:cubicBezTo>
                <a:cubicBezTo>
                  <a:pt x="5137536" y="-25392"/>
                  <a:pt x="5310949" y="47993"/>
                  <a:pt x="5487243" y="0"/>
                </a:cubicBezTo>
                <a:cubicBezTo>
                  <a:pt x="5663537" y="-47993"/>
                  <a:pt x="6041632" y="35838"/>
                  <a:pt x="6206881" y="0"/>
                </a:cubicBezTo>
                <a:cubicBezTo>
                  <a:pt x="6372130" y="-35838"/>
                  <a:pt x="6520001" y="43174"/>
                  <a:pt x="6690388" y="0"/>
                </a:cubicBezTo>
                <a:cubicBezTo>
                  <a:pt x="6860775" y="-43174"/>
                  <a:pt x="7173404" y="60206"/>
                  <a:pt x="7331316" y="0"/>
                </a:cubicBezTo>
                <a:cubicBezTo>
                  <a:pt x="7489228" y="-60206"/>
                  <a:pt x="7605599" y="2126"/>
                  <a:pt x="7871045" y="0"/>
                </a:cubicBezTo>
                <a:cubicBezTo>
                  <a:pt x="7922751" y="237648"/>
                  <a:pt x="7811727" y="437669"/>
                  <a:pt x="7871045" y="579239"/>
                </a:cubicBezTo>
                <a:cubicBezTo>
                  <a:pt x="7930363" y="720809"/>
                  <a:pt x="7864529" y="839525"/>
                  <a:pt x="7871045" y="1019461"/>
                </a:cubicBezTo>
                <a:cubicBezTo>
                  <a:pt x="7877561" y="1199397"/>
                  <a:pt x="7802656" y="1314308"/>
                  <a:pt x="7871045" y="1598700"/>
                </a:cubicBezTo>
                <a:cubicBezTo>
                  <a:pt x="7939434" y="1883092"/>
                  <a:pt x="7803071" y="1976685"/>
                  <a:pt x="7871045" y="2270617"/>
                </a:cubicBezTo>
                <a:cubicBezTo>
                  <a:pt x="7939019" y="2564549"/>
                  <a:pt x="7824967" y="2645283"/>
                  <a:pt x="7871045" y="2803517"/>
                </a:cubicBezTo>
                <a:cubicBezTo>
                  <a:pt x="7917123" y="2961751"/>
                  <a:pt x="7862982" y="3265802"/>
                  <a:pt x="7871045" y="3429096"/>
                </a:cubicBezTo>
                <a:cubicBezTo>
                  <a:pt x="7879108" y="3592390"/>
                  <a:pt x="7865464" y="3721294"/>
                  <a:pt x="7871045" y="4008335"/>
                </a:cubicBezTo>
                <a:cubicBezTo>
                  <a:pt x="7876626" y="4295376"/>
                  <a:pt x="7813436" y="4481985"/>
                  <a:pt x="7871045" y="4633913"/>
                </a:cubicBezTo>
                <a:cubicBezTo>
                  <a:pt x="7681819" y="4646780"/>
                  <a:pt x="7588033" y="4619750"/>
                  <a:pt x="7387538" y="4633913"/>
                </a:cubicBezTo>
                <a:cubicBezTo>
                  <a:pt x="7187043" y="4648076"/>
                  <a:pt x="7102993" y="4593881"/>
                  <a:pt x="6982741" y="4633913"/>
                </a:cubicBezTo>
                <a:cubicBezTo>
                  <a:pt x="6862489" y="4673945"/>
                  <a:pt x="6737872" y="4600876"/>
                  <a:pt x="6656655" y="4633913"/>
                </a:cubicBezTo>
                <a:cubicBezTo>
                  <a:pt x="6575438" y="4666950"/>
                  <a:pt x="6259868" y="4595914"/>
                  <a:pt x="5937017" y="4633913"/>
                </a:cubicBezTo>
                <a:cubicBezTo>
                  <a:pt x="5614166" y="4671912"/>
                  <a:pt x="5726845" y="4606390"/>
                  <a:pt x="5532220" y="4633913"/>
                </a:cubicBezTo>
                <a:cubicBezTo>
                  <a:pt x="5337595" y="4661436"/>
                  <a:pt x="5046855" y="4597508"/>
                  <a:pt x="4812582" y="4633913"/>
                </a:cubicBezTo>
                <a:cubicBezTo>
                  <a:pt x="4578309" y="4670318"/>
                  <a:pt x="4533679" y="4591819"/>
                  <a:pt x="4407785" y="4633913"/>
                </a:cubicBezTo>
                <a:cubicBezTo>
                  <a:pt x="4281891" y="4676007"/>
                  <a:pt x="3836342" y="4572524"/>
                  <a:pt x="3688147" y="4633913"/>
                </a:cubicBezTo>
                <a:cubicBezTo>
                  <a:pt x="3539952" y="4695302"/>
                  <a:pt x="3440761" y="4633059"/>
                  <a:pt x="3204640" y="4633913"/>
                </a:cubicBezTo>
                <a:cubicBezTo>
                  <a:pt x="2968519" y="4634767"/>
                  <a:pt x="2762886" y="4602952"/>
                  <a:pt x="2642422" y="4633913"/>
                </a:cubicBezTo>
                <a:cubicBezTo>
                  <a:pt x="2521958" y="4664874"/>
                  <a:pt x="2148288" y="4561971"/>
                  <a:pt x="1922784" y="4633913"/>
                </a:cubicBezTo>
                <a:cubicBezTo>
                  <a:pt x="1697280" y="4705855"/>
                  <a:pt x="1611673" y="4618511"/>
                  <a:pt x="1517987" y="4633913"/>
                </a:cubicBezTo>
                <a:cubicBezTo>
                  <a:pt x="1424301" y="4649315"/>
                  <a:pt x="1214937" y="4567956"/>
                  <a:pt x="955770" y="4633913"/>
                </a:cubicBezTo>
                <a:cubicBezTo>
                  <a:pt x="696603" y="4699870"/>
                  <a:pt x="339907" y="4528180"/>
                  <a:pt x="0" y="4633913"/>
                </a:cubicBezTo>
                <a:cubicBezTo>
                  <a:pt x="-41043" y="4398829"/>
                  <a:pt x="74680" y="4187407"/>
                  <a:pt x="0" y="4008335"/>
                </a:cubicBezTo>
                <a:cubicBezTo>
                  <a:pt x="-74680" y="3829263"/>
                  <a:pt x="41774" y="3635246"/>
                  <a:pt x="0" y="3382756"/>
                </a:cubicBezTo>
                <a:cubicBezTo>
                  <a:pt x="-41774" y="3130266"/>
                  <a:pt x="10115" y="3055061"/>
                  <a:pt x="0" y="2896196"/>
                </a:cubicBezTo>
                <a:cubicBezTo>
                  <a:pt x="-10115" y="2737331"/>
                  <a:pt x="4233" y="2592575"/>
                  <a:pt x="0" y="2455974"/>
                </a:cubicBezTo>
                <a:cubicBezTo>
                  <a:pt x="-4233" y="2319373"/>
                  <a:pt x="55775" y="2086252"/>
                  <a:pt x="0" y="1969413"/>
                </a:cubicBezTo>
                <a:cubicBezTo>
                  <a:pt x="-55775" y="1852574"/>
                  <a:pt x="9972" y="1686394"/>
                  <a:pt x="0" y="1482852"/>
                </a:cubicBezTo>
                <a:cubicBezTo>
                  <a:pt x="-9972" y="1279310"/>
                  <a:pt x="61537" y="1085443"/>
                  <a:pt x="0" y="857274"/>
                </a:cubicBezTo>
                <a:cubicBezTo>
                  <a:pt x="-61537" y="629105"/>
                  <a:pt x="94836" y="309853"/>
                  <a:pt x="0" y="0"/>
                </a:cubicBezTo>
                <a:close/>
              </a:path>
              <a:path w="7871045" h="4633913" stroke="0" extrusionOk="0">
                <a:moveTo>
                  <a:pt x="0" y="0"/>
                </a:moveTo>
                <a:cubicBezTo>
                  <a:pt x="168133" y="-40368"/>
                  <a:pt x="262359" y="33426"/>
                  <a:pt x="404797" y="0"/>
                </a:cubicBezTo>
                <a:cubicBezTo>
                  <a:pt x="547235" y="-33426"/>
                  <a:pt x="845106" y="2802"/>
                  <a:pt x="967014" y="0"/>
                </a:cubicBezTo>
                <a:cubicBezTo>
                  <a:pt x="1088922" y="-2802"/>
                  <a:pt x="1216336" y="11577"/>
                  <a:pt x="1371811" y="0"/>
                </a:cubicBezTo>
                <a:cubicBezTo>
                  <a:pt x="1527286" y="-11577"/>
                  <a:pt x="1548524" y="27418"/>
                  <a:pt x="1697897" y="0"/>
                </a:cubicBezTo>
                <a:cubicBezTo>
                  <a:pt x="1847270" y="-27418"/>
                  <a:pt x="2096908" y="11187"/>
                  <a:pt x="2260114" y="0"/>
                </a:cubicBezTo>
                <a:cubicBezTo>
                  <a:pt x="2423320" y="-11187"/>
                  <a:pt x="2706890" y="33476"/>
                  <a:pt x="2822332" y="0"/>
                </a:cubicBezTo>
                <a:cubicBezTo>
                  <a:pt x="2937774" y="-33476"/>
                  <a:pt x="3305803" y="73300"/>
                  <a:pt x="3463260" y="0"/>
                </a:cubicBezTo>
                <a:cubicBezTo>
                  <a:pt x="3620717" y="-73300"/>
                  <a:pt x="3705838" y="9361"/>
                  <a:pt x="3868056" y="0"/>
                </a:cubicBezTo>
                <a:cubicBezTo>
                  <a:pt x="4030274" y="-9361"/>
                  <a:pt x="4283313" y="68290"/>
                  <a:pt x="4587695" y="0"/>
                </a:cubicBezTo>
                <a:cubicBezTo>
                  <a:pt x="4892077" y="-68290"/>
                  <a:pt x="4875405" y="23182"/>
                  <a:pt x="5149912" y="0"/>
                </a:cubicBezTo>
                <a:cubicBezTo>
                  <a:pt x="5424419" y="-23182"/>
                  <a:pt x="5514800" y="32378"/>
                  <a:pt x="5869551" y="0"/>
                </a:cubicBezTo>
                <a:cubicBezTo>
                  <a:pt x="6224302" y="-32378"/>
                  <a:pt x="6098629" y="14484"/>
                  <a:pt x="6195637" y="0"/>
                </a:cubicBezTo>
                <a:cubicBezTo>
                  <a:pt x="6292645" y="-14484"/>
                  <a:pt x="6577535" y="52880"/>
                  <a:pt x="6915275" y="0"/>
                </a:cubicBezTo>
                <a:cubicBezTo>
                  <a:pt x="7253015" y="-52880"/>
                  <a:pt x="7590844" y="27000"/>
                  <a:pt x="7871045" y="0"/>
                </a:cubicBezTo>
                <a:cubicBezTo>
                  <a:pt x="7920923" y="182534"/>
                  <a:pt x="7859642" y="378682"/>
                  <a:pt x="7871045" y="486561"/>
                </a:cubicBezTo>
                <a:cubicBezTo>
                  <a:pt x="7882448" y="594440"/>
                  <a:pt x="7862160" y="850552"/>
                  <a:pt x="7871045" y="1019461"/>
                </a:cubicBezTo>
                <a:cubicBezTo>
                  <a:pt x="7879930" y="1188370"/>
                  <a:pt x="7859895" y="1293348"/>
                  <a:pt x="7871045" y="1506022"/>
                </a:cubicBezTo>
                <a:cubicBezTo>
                  <a:pt x="7882195" y="1718696"/>
                  <a:pt x="7825466" y="1889121"/>
                  <a:pt x="7871045" y="1992583"/>
                </a:cubicBezTo>
                <a:cubicBezTo>
                  <a:pt x="7916624" y="2096045"/>
                  <a:pt x="7854312" y="2352177"/>
                  <a:pt x="7871045" y="2664500"/>
                </a:cubicBezTo>
                <a:cubicBezTo>
                  <a:pt x="7887778" y="2976823"/>
                  <a:pt x="7855759" y="3069626"/>
                  <a:pt x="7871045" y="3336417"/>
                </a:cubicBezTo>
                <a:cubicBezTo>
                  <a:pt x="7886331" y="3603208"/>
                  <a:pt x="7865757" y="3670571"/>
                  <a:pt x="7871045" y="3776639"/>
                </a:cubicBezTo>
                <a:cubicBezTo>
                  <a:pt x="7876333" y="3882707"/>
                  <a:pt x="7789473" y="4276739"/>
                  <a:pt x="7871045" y="4633913"/>
                </a:cubicBezTo>
                <a:cubicBezTo>
                  <a:pt x="7745780" y="4663000"/>
                  <a:pt x="7508010" y="4595397"/>
                  <a:pt x="7308828" y="4633913"/>
                </a:cubicBezTo>
                <a:cubicBezTo>
                  <a:pt x="7109646" y="4672429"/>
                  <a:pt x="7066782" y="4633281"/>
                  <a:pt x="6904031" y="4633913"/>
                </a:cubicBezTo>
                <a:cubicBezTo>
                  <a:pt x="6741280" y="4634545"/>
                  <a:pt x="6574316" y="4628433"/>
                  <a:pt x="6263103" y="4633913"/>
                </a:cubicBezTo>
                <a:cubicBezTo>
                  <a:pt x="5951890" y="4639393"/>
                  <a:pt x="5998862" y="4611927"/>
                  <a:pt x="5779596" y="4633913"/>
                </a:cubicBezTo>
                <a:cubicBezTo>
                  <a:pt x="5560330" y="4655899"/>
                  <a:pt x="5550819" y="4624485"/>
                  <a:pt x="5374799" y="4633913"/>
                </a:cubicBezTo>
                <a:cubicBezTo>
                  <a:pt x="5198779" y="4643341"/>
                  <a:pt x="5090737" y="4585332"/>
                  <a:pt x="4812582" y="4633913"/>
                </a:cubicBezTo>
                <a:cubicBezTo>
                  <a:pt x="4534427" y="4682494"/>
                  <a:pt x="4440491" y="4600210"/>
                  <a:pt x="4171654" y="4633913"/>
                </a:cubicBezTo>
                <a:cubicBezTo>
                  <a:pt x="3902817" y="4667616"/>
                  <a:pt x="3914405" y="4628558"/>
                  <a:pt x="3688147" y="4633913"/>
                </a:cubicBezTo>
                <a:cubicBezTo>
                  <a:pt x="3461889" y="4639268"/>
                  <a:pt x="3439928" y="4633069"/>
                  <a:pt x="3204640" y="4633913"/>
                </a:cubicBezTo>
                <a:cubicBezTo>
                  <a:pt x="2969352" y="4634757"/>
                  <a:pt x="2962033" y="4594792"/>
                  <a:pt x="2721133" y="4633913"/>
                </a:cubicBezTo>
                <a:cubicBezTo>
                  <a:pt x="2480233" y="4673034"/>
                  <a:pt x="2479073" y="4589562"/>
                  <a:pt x="2316336" y="4633913"/>
                </a:cubicBezTo>
                <a:cubicBezTo>
                  <a:pt x="2153599" y="4678264"/>
                  <a:pt x="1891859" y="4616501"/>
                  <a:pt x="1596698" y="4633913"/>
                </a:cubicBezTo>
                <a:cubicBezTo>
                  <a:pt x="1301537" y="4651325"/>
                  <a:pt x="1313915" y="4612924"/>
                  <a:pt x="1034480" y="4633913"/>
                </a:cubicBezTo>
                <a:cubicBezTo>
                  <a:pt x="755045" y="4654902"/>
                  <a:pt x="863786" y="4604953"/>
                  <a:pt x="708394" y="4633913"/>
                </a:cubicBezTo>
                <a:cubicBezTo>
                  <a:pt x="553002" y="4662873"/>
                  <a:pt x="217387" y="4549357"/>
                  <a:pt x="0" y="4633913"/>
                </a:cubicBezTo>
                <a:cubicBezTo>
                  <a:pt x="-36205" y="4367635"/>
                  <a:pt x="64089" y="4163486"/>
                  <a:pt x="0" y="4008335"/>
                </a:cubicBezTo>
                <a:cubicBezTo>
                  <a:pt x="-64089" y="3853184"/>
                  <a:pt x="53066" y="3690924"/>
                  <a:pt x="0" y="3382756"/>
                </a:cubicBezTo>
                <a:cubicBezTo>
                  <a:pt x="-53066" y="3074588"/>
                  <a:pt x="45952" y="2938968"/>
                  <a:pt x="0" y="2757178"/>
                </a:cubicBezTo>
                <a:cubicBezTo>
                  <a:pt x="-45952" y="2575388"/>
                  <a:pt x="51652" y="2426882"/>
                  <a:pt x="0" y="2177939"/>
                </a:cubicBezTo>
                <a:cubicBezTo>
                  <a:pt x="-51652" y="1928996"/>
                  <a:pt x="3670" y="1797154"/>
                  <a:pt x="0" y="1645039"/>
                </a:cubicBezTo>
                <a:cubicBezTo>
                  <a:pt x="-3670" y="1492924"/>
                  <a:pt x="55822" y="1165009"/>
                  <a:pt x="0" y="973122"/>
                </a:cubicBezTo>
                <a:cubicBezTo>
                  <a:pt x="-55822" y="781235"/>
                  <a:pt x="53196" y="334798"/>
                  <a:pt x="0" y="0"/>
                </a:cubicBezTo>
                <a:close/>
              </a:path>
            </a:pathLst>
          </a:custGeom>
          <a:solidFill>
            <a:schemeClr val="bg1">
              <a:lumMod val="95000"/>
            </a:schemeClr>
          </a:solidFill>
          <a:ln w="57150">
            <a:solidFill>
              <a:schemeClr val="tx1"/>
            </a:solidFill>
            <a:extLst>
              <a:ext uri="{C807C97D-BFC1-408E-A445-0C87EB9F89A2}">
                <ask:lineSketchStyleProps xmlns:ask="http://schemas.microsoft.com/office/drawing/2018/sketchyshapes" sd="3223621313">
                  <a:prstGeom prst="rect">
                    <a:avLst/>
                  </a:prstGeom>
                  <ask:type>
                    <ask:lineSketchScribble/>
                  </ask:type>
                </ask:lineSketchStyleProps>
              </a:ext>
            </a:extLst>
          </a:ln>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1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2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50000"/>
              </a:lnSpc>
              <a:buFont typeface="Arial" panose="020B0604020202020204" pitchFamily="34" charset="0"/>
              <a:buNone/>
            </a:pPr>
            <a:r>
              <a:rPr lang="zh-TW" altLang="en-US" sz="2400" b="1" dirty="0">
                <a:solidFill>
                  <a:schemeClr val="accent3">
                    <a:lumMod val="75000"/>
                  </a:schemeClr>
                </a:solidFill>
                <a:latin typeface="微軟正黑體" panose="020B0604030504040204" pitchFamily="34" charset="-120"/>
                <a:ea typeface="微軟正黑體" panose="020B0604030504040204" pitchFamily="34" charset="-120"/>
              </a:rPr>
              <a:t>步驟一、公告作業</a:t>
            </a:r>
            <a:endParaRPr lang="en-US" altLang="zh-TW" sz="2400" b="1" dirty="0">
              <a:solidFill>
                <a:schemeClr val="accent3">
                  <a:lumMod val="75000"/>
                </a:schemeClr>
              </a:solidFill>
              <a:latin typeface="微軟正黑體" panose="020B0604030504040204" pitchFamily="34" charset="-120"/>
              <a:ea typeface="微軟正黑體" panose="020B0604030504040204" pitchFamily="34" charset="-120"/>
            </a:endParaRPr>
          </a:p>
          <a:p>
            <a:pPr marL="1224000" indent="0">
              <a:lnSpc>
                <a:spcPct val="100000"/>
              </a:lnSpc>
              <a:buFont typeface="Arial" panose="020B0604020202020204" pitchFamily="34" charset="0"/>
              <a:buNone/>
            </a:pPr>
            <a:r>
              <a:rPr lang="zh-TW" altLang="en-US" sz="2200" dirty="0"/>
              <a:t>自行接獲委託</a:t>
            </a:r>
            <a:r>
              <a:rPr lang="en-US" altLang="zh-TW" sz="2200" dirty="0"/>
              <a:t>(</a:t>
            </a:r>
            <a:r>
              <a:rPr lang="zh-TW" altLang="en-US" sz="2200" dirty="0"/>
              <a:t>補助</a:t>
            </a:r>
            <a:r>
              <a:rPr lang="en-US" altLang="zh-TW" sz="2200" dirty="0"/>
              <a:t>)</a:t>
            </a:r>
            <a:r>
              <a:rPr lang="zh-TW" altLang="en-US" sz="2200" dirty="0"/>
              <a:t>單位公告</a:t>
            </a:r>
          </a:p>
          <a:p>
            <a:pPr marL="1224000" indent="0">
              <a:lnSpc>
                <a:spcPct val="100000"/>
              </a:lnSpc>
              <a:buFont typeface="Arial" panose="020B0604020202020204" pitchFamily="34" charset="0"/>
              <a:buNone/>
            </a:pPr>
            <a:r>
              <a:rPr lang="zh-TW" altLang="en-US" sz="2400" dirty="0">
                <a:solidFill>
                  <a:schemeClr val="accent2"/>
                </a:solidFill>
              </a:rPr>
              <a:t>研發處公告★推薦</a:t>
            </a:r>
            <a:endParaRPr lang="en-US" sz="2400" dirty="0">
              <a:solidFill>
                <a:schemeClr val="accent2"/>
              </a:solidFill>
            </a:endParaRPr>
          </a:p>
        </p:txBody>
      </p:sp>
      <p:sp>
        <p:nvSpPr>
          <p:cNvPr id="5" name="Text Placeholder 1">
            <a:extLst>
              <a:ext uri="{FF2B5EF4-FFF2-40B4-BE49-F238E27FC236}">
                <a16:creationId xmlns:a16="http://schemas.microsoft.com/office/drawing/2014/main" id="{F860A0F1-6D08-3425-BCAF-81D77E310A96}"/>
              </a:ext>
            </a:extLst>
          </p:cNvPr>
          <p:cNvSpPr txBox="1">
            <a:spLocks/>
          </p:cNvSpPr>
          <p:nvPr/>
        </p:nvSpPr>
        <p:spPr>
          <a:xfrm>
            <a:off x="660400" y="1500188"/>
            <a:ext cx="2836562" cy="798512"/>
          </a:xfrm>
          <a:prstGeom prst="roundRect">
            <a:avLst/>
          </a:prstGeom>
          <a:solidFill>
            <a:srgbClr val="A6EDDC"/>
          </a:solidFill>
          <a:ln>
            <a:solidFill>
              <a:srgbClr val="A6EDDC"/>
            </a:solidFill>
          </a:ln>
          <a:effectLst>
            <a:outerShdw blurRad="50800" dist="38100" dir="8100000" algn="tr" rotWithShape="0">
              <a:prstClr val="black">
                <a:alpha val="40000"/>
              </a:prstClr>
            </a:outerShdw>
          </a:effectLst>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1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2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r">
              <a:buNone/>
            </a:pPr>
            <a:r>
              <a:rPr kumimoji="1" lang="zh-TW" altLang="en-US" sz="2400" b="1" dirty="0">
                <a:cs typeface="+mn-ea"/>
                <a:sym typeface="+mn-lt"/>
              </a:rPr>
              <a:t>新案建立</a:t>
            </a:r>
            <a:endParaRPr lang="en-US" b="1" dirty="0"/>
          </a:p>
        </p:txBody>
      </p:sp>
      <p:sp>
        <p:nvSpPr>
          <p:cNvPr id="6" name="文字方塊 5">
            <a:extLst>
              <a:ext uri="{FF2B5EF4-FFF2-40B4-BE49-F238E27FC236}">
                <a16:creationId xmlns:a16="http://schemas.microsoft.com/office/drawing/2014/main" id="{E60771DB-0259-9723-92DE-690D8783979D}"/>
              </a:ext>
            </a:extLst>
          </p:cNvPr>
          <p:cNvSpPr txBox="1"/>
          <p:nvPr/>
        </p:nvSpPr>
        <p:spPr>
          <a:xfrm>
            <a:off x="4163555" y="3118247"/>
            <a:ext cx="6839605" cy="954107"/>
          </a:xfrm>
          <a:prstGeom prst="rect">
            <a:avLst/>
          </a:prstGeom>
          <a:solidFill>
            <a:schemeClr val="accent2">
              <a:lumMod val="20000"/>
              <a:lumOff val="80000"/>
            </a:schemeClr>
          </a:solidFill>
          <a:ln w="28575">
            <a:solidFill>
              <a:srgbClr val="C00000"/>
            </a:solidFill>
          </a:ln>
        </p:spPr>
        <p:txBody>
          <a:bodyPr wrap="square" rtlCol="0">
            <a:spAutoFit/>
          </a:bodyPr>
          <a:lstStyle/>
          <a:p>
            <a:pPr algn="ctr"/>
            <a:r>
              <a:rPr lang="zh-TW" altLang="en-US" sz="2000" dirty="0">
                <a:solidFill>
                  <a:srgbClr val="FF0000"/>
                </a:solidFill>
                <a:latin typeface="微軟正黑體" panose="020B0604030504040204" pitchFamily="34" charset="-120"/>
                <a:ea typeface="微軟正黑體" panose="020B0604030504040204" pitchFamily="34" charset="-120"/>
              </a:rPr>
              <a:t>公告在哪裡？</a:t>
            </a:r>
            <a:endParaRPr lang="en-US" altLang="zh-TW" sz="2000" dirty="0">
              <a:solidFill>
                <a:srgbClr val="FF0000"/>
              </a:solidFill>
              <a:latin typeface="微軟正黑體" panose="020B0604030504040204" pitchFamily="34" charset="-120"/>
              <a:ea typeface="微軟正黑體" panose="020B0604030504040204" pitchFamily="34" charset="-120"/>
            </a:endParaRPr>
          </a:p>
          <a:p>
            <a:pPr marL="342900" indent="-342900">
              <a:buFont typeface="Wingdings" panose="05000000000000000000" pitchFamily="2" charset="2"/>
              <a:buAutoNum type="circleNumWdWhitePlain"/>
            </a:pPr>
            <a:r>
              <a:rPr lang="en-US" altLang="zh-TW" u="sng" dirty="0">
                <a:latin typeface="微軟正黑體" panose="020B0604030504040204" pitchFamily="34" charset="-120"/>
                <a:ea typeface="微軟正黑體" panose="020B0604030504040204" pitchFamily="34" charset="-120"/>
              </a:rPr>
              <a:t>OA</a:t>
            </a:r>
            <a:r>
              <a:rPr lang="zh-TW" altLang="en-US" dirty="0">
                <a:latin typeface="微軟正黑體" panose="020B0604030504040204" pitchFamily="34" charset="-120"/>
                <a:ea typeface="微軟正黑體" panose="020B0604030504040204" pitchFamily="34" charset="-120"/>
              </a:rPr>
              <a:t>轉知學術單位一、二級單位及全校專任教師帳號</a:t>
            </a:r>
            <a:endParaRPr lang="en-US" altLang="zh-TW" dirty="0">
              <a:latin typeface="微軟正黑體" panose="020B0604030504040204" pitchFamily="34" charset="-120"/>
              <a:ea typeface="微軟正黑體" panose="020B0604030504040204" pitchFamily="34" charset="-120"/>
            </a:endParaRPr>
          </a:p>
          <a:p>
            <a:pPr marL="342900" indent="-342900">
              <a:buFont typeface="Wingdings" panose="05000000000000000000" pitchFamily="2" charset="2"/>
              <a:buAutoNum type="circleNumWdWhitePlain"/>
            </a:pPr>
            <a:r>
              <a:rPr lang="zh-TW" altLang="zh-TW" dirty="0">
                <a:latin typeface="微軟正黑體" panose="020B0604030504040204" pitchFamily="34" charset="-120"/>
                <a:ea typeface="微軟正黑體" panose="020B0604030504040204" pitchFamily="34" charset="-120"/>
              </a:rPr>
              <a:t>「</a:t>
            </a:r>
            <a:r>
              <a:rPr lang="zh-TW" altLang="en-US" dirty="0">
                <a:solidFill>
                  <a:schemeClr val="accent1"/>
                </a:solidFill>
                <a:latin typeface="微軟正黑體" panose="020B0604030504040204" pitchFamily="34" charset="-120"/>
                <a:ea typeface="微軟正黑體" panose="020B0604030504040204" pitchFamily="34" charset="-120"/>
                <a:hlinkClick r:id="rId2">
                  <a:extLst>
                    <a:ext uri="{A12FA001-AC4F-418D-AE19-62706E023703}">
                      <ahyp:hlinkClr xmlns:ahyp="http://schemas.microsoft.com/office/drawing/2018/hyperlinkcolor" val="tx"/>
                    </a:ext>
                  </a:extLst>
                </a:hlinkClick>
              </a:rPr>
              <a:t>研發處人才計畫介接平台</a:t>
            </a:r>
            <a:r>
              <a:rPr lang="zh-TW" altLang="zh-TW" dirty="0">
                <a:latin typeface="微軟正黑體" panose="020B0604030504040204" pitchFamily="34" charset="-120"/>
                <a:ea typeface="微軟正黑體" panose="020B0604030504040204" pitchFamily="34" charset="-120"/>
              </a:rPr>
              <a:t>」</a:t>
            </a:r>
            <a:r>
              <a:rPr lang="zh-TW" altLang="en-US" dirty="0">
                <a:latin typeface="微軟正黑體" panose="020B0604030504040204" pitchFamily="34" charset="-120"/>
                <a:ea typeface="微軟正黑體" panose="020B0604030504040204" pitchFamily="34" charset="-120"/>
              </a:rPr>
              <a:t>推薦👍</a:t>
            </a:r>
            <a:endParaRPr lang="en-US" altLang="zh-TW" dirty="0">
              <a:latin typeface="微軟正黑體" panose="020B0604030504040204" pitchFamily="34" charset="-120"/>
              <a:ea typeface="微軟正黑體" panose="020B0604030504040204" pitchFamily="34" charset="-120"/>
            </a:endParaRPr>
          </a:p>
        </p:txBody>
      </p:sp>
      <p:sp>
        <p:nvSpPr>
          <p:cNvPr id="8" name="Text Placeholder 1">
            <a:hlinkClick r:id="rId3" action="ppaction://hlinksldjump"/>
            <a:extLst>
              <a:ext uri="{FF2B5EF4-FFF2-40B4-BE49-F238E27FC236}">
                <a16:creationId xmlns:a16="http://schemas.microsoft.com/office/drawing/2014/main" id="{A3D02A33-8EE0-ACA1-6ABC-97AF08D7C3AD}"/>
              </a:ext>
            </a:extLst>
          </p:cNvPr>
          <p:cNvSpPr txBox="1">
            <a:spLocks/>
          </p:cNvSpPr>
          <p:nvPr/>
        </p:nvSpPr>
        <p:spPr>
          <a:xfrm>
            <a:off x="660400" y="2370932"/>
            <a:ext cx="2836562" cy="798512"/>
          </a:xfrm>
          <a:prstGeom prst="roundRect">
            <a:avLst/>
          </a:prstGeom>
          <a:solidFill>
            <a:schemeClr val="accent6">
              <a:lumMod val="20000"/>
              <a:lumOff val="80000"/>
            </a:schemeClr>
          </a:solidFill>
          <a:ln>
            <a:solidFill>
              <a:schemeClr val="accent6">
                <a:lumMod val="20000"/>
                <a:lumOff val="80000"/>
              </a:schemeClr>
            </a:solidFill>
          </a:ln>
          <a:effectLst>
            <a:outerShdw blurRad="50800" dist="38100" dir="8100000" algn="tr" rotWithShape="0">
              <a:prstClr val="black">
                <a:alpha val="40000"/>
              </a:prstClr>
            </a:outerShdw>
          </a:effectLst>
        </p:spPr>
        <p:txBody>
          <a:bodyPr>
            <a:noAutofit/>
          </a:bodyPr>
          <a:lstStyle>
            <a:defPPr>
              <a:defRPr lang="zh-CN"/>
            </a:defPPr>
            <a:lvl1pPr indent="0" algn="r">
              <a:lnSpc>
                <a:spcPct val="90000"/>
              </a:lnSpc>
              <a:spcBef>
                <a:spcPts val="1000"/>
              </a:spcBef>
              <a:buFont typeface="Arial" panose="020B0604020202020204" pitchFamily="34" charset="0"/>
              <a:buNone/>
              <a:defRPr kumimoji="1" sz="2400" b="1">
                <a:solidFill>
                  <a:schemeClr val="accent6">
                    <a:lumMod val="75000"/>
                  </a:schemeClr>
                </a:solidFill>
                <a:cs typeface="+mn-ea"/>
              </a:defRPr>
            </a:lvl1pPr>
            <a:lvl2pPr marL="685800" indent="-228600">
              <a:lnSpc>
                <a:spcPct val="90000"/>
              </a:lnSpc>
              <a:spcBef>
                <a:spcPts val="500"/>
              </a:spcBef>
              <a:buFont typeface="Arial" panose="020B0604020202020204" pitchFamily="34" charset="0"/>
              <a:buChar char="•"/>
              <a:defRPr sz="1600"/>
            </a:lvl2pPr>
            <a:lvl3pPr marL="1143000" indent="-228600">
              <a:lnSpc>
                <a:spcPct val="90000"/>
              </a:lnSpc>
              <a:spcBef>
                <a:spcPts val="500"/>
              </a:spcBef>
              <a:buFont typeface="Arial" panose="020B0604020202020204" pitchFamily="34" charset="0"/>
              <a:buChar char="•"/>
              <a:defRPr sz="1400"/>
            </a:lvl3pPr>
            <a:lvl4pPr marL="1600200" indent="-228600">
              <a:lnSpc>
                <a:spcPct val="90000"/>
              </a:lnSpc>
              <a:spcBef>
                <a:spcPts val="500"/>
              </a:spcBef>
              <a:buFont typeface="Arial" panose="020B0604020202020204" pitchFamily="34" charset="0"/>
              <a:buChar char="•"/>
              <a:defRPr sz="1200"/>
            </a:lvl4pPr>
            <a:lvl5pPr marL="2057400" indent="-228600">
              <a:lnSpc>
                <a:spcPct val="90000"/>
              </a:lnSpc>
              <a:spcBef>
                <a:spcPts val="500"/>
              </a:spcBef>
              <a:buFont typeface="Arial" panose="020B0604020202020204" pitchFamily="34" charset="0"/>
              <a:buChar char="•"/>
              <a:defRPr sz="1200"/>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r>
              <a:rPr lang="zh-TW" altLang="en-US" dirty="0">
                <a:sym typeface="+mn-lt"/>
              </a:rPr>
              <a:t>請款與經費變更</a:t>
            </a:r>
          </a:p>
        </p:txBody>
      </p:sp>
      <p:sp>
        <p:nvSpPr>
          <p:cNvPr id="9" name="Text Placeholder 1">
            <a:hlinkClick r:id="rId4" action="ppaction://hlinksldjump"/>
            <a:extLst>
              <a:ext uri="{FF2B5EF4-FFF2-40B4-BE49-F238E27FC236}">
                <a16:creationId xmlns:a16="http://schemas.microsoft.com/office/drawing/2014/main" id="{DE1C2203-53D3-A175-4AA2-E67E3E744194}"/>
              </a:ext>
            </a:extLst>
          </p:cNvPr>
          <p:cNvSpPr txBox="1">
            <a:spLocks/>
          </p:cNvSpPr>
          <p:nvPr/>
        </p:nvSpPr>
        <p:spPr>
          <a:xfrm>
            <a:off x="660400" y="3241676"/>
            <a:ext cx="2836562" cy="798512"/>
          </a:xfrm>
          <a:prstGeom prst="roundRect">
            <a:avLst/>
          </a:prstGeom>
          <a:solidFill>
            <a:schemeClr val="accent6">
              <a:lumMod val="20000"/>
              <a:lumOff val="80000"/>
            </a:schemeClr>
          </a:solidFill>
          <a:ln>
            <a:solidFill>
              <a:schemeClr val="accent6">
                <a:lumMod val="20000"/>
                <a:lumOff val="80000"/>
              </a:schemeClr>
            </a:solidFill>
          </a:ln>
          <a:effectLst>
            <a:outerShdw blurRad="50800" dist="38100" dir="8100000" algn="tr" rotWithShape="0">
              <a:prstClr val="black">
                <a:alpha val="40000"/>
              </a:prstClr>
            </a:outerShdw>
          </a:effectLst>
        </p:spPr>
        <p:txBody>
          <a:bodyPr>
            <a:noAutofit/>
          </a:bodyPr>
          <a:lstStyle>
            <a:defPPr>
              <a:defRPr lang="zh-CN"/>
            </a:defPPr>
            <a:lvl1pPr indent="0" algn="r">
              <a:lnSpc>
                <a:spcPct val="90000"/>
              </a:lnSpc>
              <a:spcBef>
                <a:spcPts val="1000"/>
              </a:spcBef>
              <a:buFont typeface="Arial" panose="020B0604020202020204" pitchFamily="34" charset="0"/>
              <a:buNone/>
              <a:defRPr kumimoji="1" sz="2400" b="1">
                <a:solidFill>
                  <a:schemeClr val="accent6">
                    <a:lumMod val="75000"/>
                  </a:schemeClr>
                </a:solidFill>
                <a:cs typeface="+mn-ea"/>
              </a:defRPr>
            </a:lvl1pPr>
            <a:lvl2pPr marL="685800" indent="-228600">
              <a:lnSpc>
                <a:spcPct val="90000"/>
              </a:lnSpc>
              <a:spcBef>
                <a:spcPts val="500"/>
              </a:spcBef>
              <a:buFont typeface="Arial" panose="020B0604020202020204" pitchFamily="34" charset="0"/>
              <a:buChar char="•"/>
              <a:defRPr sz="1600"/>
            </a:lvl2pPr>
            <a:lvl3pPr marL="1143000" indent="-228600">
              <a:lnSpc>
                <a:spcPct val="90000"/>
              </a:lnSpc>
              <a:spcBef>
                <a:spcPts val="500"/>
              </a:spcBef>
              <a:buFont typeface="Arial" panose="020B0604020202020204" pitchFamily="34" charset="0"/>
              <a:buChar char="•"/>
              <a:defRPr sz="1400"/>
            </a:lvl3pPr>
            <a:lvl4pPr marL="1600200" indent="-228600">
              <a:lnSpc>
                <a:spcPct val="90000"/>
              </a:lnSpc>
              <a:spcBef>
                <a:spcPts val="500"/>
              </a:spcBef>
              <a:buFont typeface="Arial" panose="020B0604020202020204" pitchFamily="34" charset="0"/>
              <a:buChar char="•"/>
              <a:defRPr sz="1200"/>
            </a:lvl4pPr>
            <a:lvl5pPr marL="2057400" indent="-228600">
              <a:lnSpc>
                <a:spcPct val="90000"/>
              </a:lnSpc>
              <a:spcBef>
                <a:spcPts val="500"/>
              </a:spcBef>
              <a:buFont typeface="Arial" panose="020B0604020202020204" pitchFamily="34" charset="0"/>
              <a:buChar char="•"/>
              <a:defRPr sz="1200"/>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r>
              <a:rPr lang="zh-TW" altLang="en-US" dirty="0">
                <a:sym typeface="+mn-lt"/>
              </a:rPr>
              <a:t>請購</a:t>
            </a:r>
          </a:p>
        </p:txBody>
      </p:sp>
      <p:sp>
        <p:nvSpPr>
          <p:cNvPr id="10" name="Text Placeholder 1">
            <a:hlinkClick r:id="rId5" action="ppaction://hlinksldjump"/>
            <a:extLst>
              <a:ext uri="{FF2B5EF4-FFF2-40B4-BE49-F238E27FC236}">
                <a16:creationId xmlns:a16="http://schemas.microsoft.com/office/drawing/2014/main" id="{E76693C7-5FEC-2744-4A76-63DA9D2CAF7D}"/>
              </a:ext>
            </a:extLst>
          </p:cNvPr>
          <p:cNvSpPr txBox="1">
            <a:spLocks/>
          </p:cNvSpPr>
          <p:nvPr/>
        </p:nvSpPr>
        <p:spPr>
          <a:xfrm>
            <a:off x="660400" y="4112420"/>
            <a:ext cx="2836562" cy="798512"/>
          </a:xfrm>
          <a:prstGeom prst="roundRect">
            <a:avLst/>
          </a:prstGeom>
          <a:solidFill>
            <a:schemeClr val="accent6">
              <a:lumMod val="20000"/>
              <a:lumOff val="80000"/>
            </a:schemeClr>
          </a:solidFill>
          <a:ln>
            <a:solidFill>
              <a:schemeClr val="accent6">
                <a:lumMod val="20000"/>
                <a:lumOff val="80000"/>
              </a:schemeClr>
            </a:solidFill>
          </a:ln>
          <a:effectLst>
            <a:outerShdw blurRad="50800" dist="38100" dir="8100000" algn="tr" rotWithShape="0">
              <a:prstClr val="black">
                <a:alpha val="40000"/>
              </a:prstClr>
            </a:outerShdw>
          </a:effectLst>
        </p:spPr>
        <p:txBody>
          <a:bodyPr>
            <a:noAutofit/>
          </a:bodyPr>
          <a:lstStyle>
            <a:defPPr>
              <a:defRPr lang="zh-CN"/>
            </a:defPPr>
            <a:lvl1pPr indent="0" algn="r">
              <a:lnSpc>
                <a:spcPct val="90000"/>
              </a:lnSpc>
              <a:spcBef>
                <a:spcPts val="1000"/>
              </a:spcBef>
              <a:buFont typeface="Arial" panose="020B0604020202020204" pitchFamily="34" charset="0"/>
              <a:buNone/>
              <a:defRPr kumimoji="1" sz="2400" b="1">
                <a:solidFill>
                  <a:schemeClr val="accent6">
                    <a:lumMod val="75000"/>
                  </a:schemeClr>
                </a:solidFill>
                <a:cs typeface="+mn-ea"/>
              </a:defRPr>
            </a:lvl1pPr>
            <a:lvl2pPr marL="685800" indent="-228600">
              <a:lnSpc>
                <a:spcPct val="90000"/>
              </a:lnSpc>
              <a:spcBef>
                <a:spcPts val="500"/>
              </a:spcBef>
              <a:buFont typeface="Arial" panose="020B0604020202020204" pitchFamily="34" charset="0"/>
              <a:buChar char="•"/>
              <a:defRPr sz="1600"/>
            </a:lvl2pPr>
            <a:lvl3pPr marL="1143000" indent="-228600">
              <a:lnSpc>
                <a:spcPct val="90000"/>
              </a:lnSpc>
              <a:spcBef>
                <a:spcPts val="500"/>
              </a:spcBef>
              <a:buFont typeface="Arial" panose="020B0604020202020204" pitchFamily="34" charset="0"/>
              <a:buChar char="•"/>
              <a:defRPr sz="1400"/>
            </a:lvl3pPr>
            <a:lvl4pPr marL="1600200" indent="-228600">
              <a:lnSpc>
                <a:spcPct val="90000"/>
              </a:lnSpc>
              <a:spcBef>
                <a:spcPts val="500"/>
              </a:spcBef>
              <a:buFont typeface="Arial" panose="020B0604020202020204" pitchFamily="34" charset="0"/>
              <a:buChar char="•"/>
              <a:defRPr sz="1200"/>
            </a:lvl4pPr>
            <a:lvl5pPr marL="2057400" indent="-228600">
              <a:lnSpc>
                <a:spcPct val="90000"/>
              </a:lnSpc>
              <a:spcBef>
                <a:spcPts val="500"/>
              </a:spcBef>
              <a:buFont typeface="Arial" panose="020B0604020202020204" pitchFamily="34" charset="0"/>
              <a:buChar char="•"/>
              <a:defRPr sz="1200"/>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r>
              <a:rPr lang="zh-TW" altLang="en-US">
                <a:sym typeface="+mn-lt"/>
              </a:rPr>
              <a:t>結案</a:t>
            </a:r>
            <a:endParaRPr lang="en-US" dirty="0"/>
          </a:p>
        </p:txBody>
      </p:sp>
    </p:spTree>
    <p:extLst>
      <p:ext uri="{BB962C8B-B14F-4D97-AF65-F5344CB8AC3E}">
        <p14:creationId xmlns:p14="http://schemas.microsoft.com/office/powerpoint/2010/main" val="6365758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anim calcmode="lin" valueType="num">
                                      <p:cBhvr>
                                        <p:cTn id="8" dur="1000" fill="hold"/>
                                        <p:tgtEl>
                                          <p:spTgt spid="6"/>
                                        </p:tgtEl>
                                        <p:attrNameLst>
                                          <p:attrName>ppt_x</p:attrName>
                                        </p:attrNameLst>
                                      </p:cBhvr>
                                      <p:tavLst>
                                        <p:tav tm="0">
                                          <p:val>
                                            <p:strVal val="#ppt_x"/>
                                          </p:val>
                                        </p:tav>
                                        <p:tav tm="100000">
                                          <p:val>
                                            <p:strVal val="#ppt_x"/>
                                          </p:val>
                                        </p:tav>
                                      </p:tavLst>
                                    </p:anim>
                                    <p:anim calcmode="lin" valueType="num">
                                      <p:cBhvr>
                                        <p:cTn id="9"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54BBEA6C-3079-3A63-AB42-E0C0648B49CC}"/>
              </a:ext>
            </a:extLst>
          </p:cNvPr>
          <p:cNvSpPr>
            <a:spLocks noGrp="1"/>
          </p:cNvSpPr>
          <p:nvPr>
            <p:ph type="title"/>
          </p:nvPr>
        </p:nvSpPr>
        <p:spPr/>
        <p:txBody>
          <a:bodyPr/>
          <a:lstStyle/>
          <a:p>
            <a:r>
              <a:rPr lang="zh-TW" altLang="en-US" dirty="0"/>
              <a:t>一般案標準作業流程</a:t>
            </a:r>
            <a:r>
              <a:rPr lang="en-US" altLang="zh-TW" dirty="0"/>
              <a:t>-</a:t>
            </a:r>
            <a:r>
              <a:rPr lang="zh-TW" altLang="en-US" dirty="0"/>
              <a:t>案件篇</a:t>
            </a:r>
          </a:p>
        </p:txBody>
      </p:sp>
      <p:sp>
        <p:nvSpPr>
          <p:cNvPr id="3" name="投影片編號版面配置區 2">
            <a:extLst>
              <a:ext uri="{FF2B5EF4-FFF2-40B4-BE49-F238E27FC236}">
                <a16:creationId xmlns:a16="http://schemas.microsoft.com/office/drawing/2014/main" id="{39309574-70FF-0975-D1E1-F61FADAE158E}"/>
              </a:ext>
            </a:extLst>
          </p:cNvPr>
          <p:cNvSpPr>
            <a:spLocks noGrp="1"/>
          </p:cNvSpPr>
          <p:nvPr>
            <p:ph type="sldNum" sz="quarter" idx="12"/>
          </p:nvPr>
        </p:nvSpPr>
        <p:spPr/>
        <p:txBody>
          <a:bodyPr/>
          <a:lstStyle/>
          <a:p>
            <a:fld id="{7F65B630-C7FF-41C0-9923-C5E5E29EED81}" type="slidenum">
              <a:rPr lang="zh-CN" altLang="en-US" smtClean="0"/>
              <a:t>5</a:t>
            </a:fld>
            <a:endParaRPr lang="zh-CN" altLang="en-US"/>
          </a:p>
        </p:txBody>
      </p:sp>
      <p:sp>
        <p:nvSpPr>
          <p:cNvPr id="4" name="Text Placeholder 2">
            <a:extLst>
              <a:ext uri="{FF2B5EF4-FFF2-40B4-BE49-F238E27FC236}">
                <a16:creationId xmlns:a16="http://schemas.microsoft.com/office/drawing/2014/main" id="{536B507F-E002-D39B-9989-A2B1E26FAE98}"/>
              </a:ext>
            </a:extLst>
          </p:cNvPr>
          <p:cNvSpPr txBox="1">
            <a:spLocks/>
          </p:cNvSpPr>
          <p:nvPr/>
        </p:nvSpPr>
        <p:spPr>
          <a:xfrm>
            <a:off x="3660555" y="1500188"/>
            <a:ext cx="7871045" cy="4633913"/>
          </a:xfrm>
          <a:custGeom>
            <a:avLst/>
            <a:gdLst>
              <a:gd name="connsiteX0" fmla="*/ 0 w 7871045"/>
              <a:gd name="connsiteY0" fmla="*/ 0 h 4633913"/>
              <a:gd name="connsiteX1" fmla="*/ 326086 w 7871045"/>
              <a:gd name="connsiteY1" fmla="*/ 0 h 4633913"/>
              <a:gd name="connsiteX2" fmla="*/ 967014 w 7871045"/>
              <a:gd name="connsiteY2" fmla="*/ 0 h 4633913"/>
              <a:gd name="connsiteX3" fmla="*/ 1529232 w 7871045"/>
              <a:gd name="connsiteY3" fmla="*/ 0 h 4633913"/>
              <a:gd name="connsiteX4" fmla="*/ 1934028 w 7871045"/>
              <a:gd name="connsiteY4" fmla="*/ 0 h 4633913"/>
              <a:gd name="connsiteX5" fmla="*/ 2338825 w 7871045"/>
              <a:gd name="connsiteY5" fmla="*/ 0 h 4633913"/>
              <a:gd name="connsiteX6" fmla="*/ 2743621 w 7871045"/>
              <a:gd name="connsiteY6" fmla="*/ 0 h 4633913"/>
              <a:gd name="connsiteX7" fmla="*/ 3305839 w 7871045"/>
              <a:gd name="connsiteY7" fmla="*/ 0 h 4633913"/>
              <a:gd name="connsiteX8" fmla="*/ 3631925 w 7871045"/>
              <a:gd name="connsiteY8" fmla="*/ 0 h 4633913"/>
              <a:gd name="connsiteX9" fmla="*/ 4194143 w 7871045"/>
              <a:gd name="connsiteY9" fmla="*/ 0 h 4633913"/>
              <a:gd name="connsiteX10" fmla="*/ 4677650 w 7871045"/>
              <a:gd name="connsiteY10" fmla="*/ 0 h 4633913"/>
              <a:gd name="connsiteX11" fmla="*/ 5003736 w 7871045"/>
              <a:gd name="connsiteY11" fmla="*/ 0 h 4633913"/>
              <a:gd name="connsiteX12" fmla="*/ 5487243 w 7871045"/>
              <a:gd name="connsiteY12" fmla="*/ 0 h 4633913"/>
              <a:gd name="connsiteX13" fmla="*/ 6206881 w 7871045"/>
              <a:gd name="connsiteY13" fmla="*/ 0 h 4633913"/>
              <a:gd name="connsiteX14" fmla="*/ 6690388 w 7871045"/>
              <a:gd name="connsiteY14" fmla="*/ 0 h 4633913"/>
              <a:gd name="connsiteX15" fmla="*/ 7331316 w 7871045"/>
              <a:gd name="connsiteY15" fmla="*/ 0 h 4633913"/>
              <a:gd name="connsiteX16" fmla="*/ 7871045 w 7871045"/>
              <a:gd name="connsiteY16" fmla="*/ 0 h 4633913"/>
              <a:gd name="connsiteX17" fmla="*/ 7871045 w 7871045"/>
              <a:gd name="connsiteY17" fmla="*/ 579239 h 4633913"/>
              <a:gd name="connsiteX18" fmla="*/ 7871045 w 7871045"/>
              <a:gd name="connsiteY18" fmla="*/ 1019461 h 4633913"/>
              <a:gd name="connsiteX19" fmla="*/ 7871045 w 7871045"/>
              <a:gd name="connsiteY19" fmla="*/ 1598700 h 4633913"/>
              <a:gd name="connsiteX20" fmla="*/ 7871045 w 7871045"/>
              <a:gd name="connsiteY20" fmla="*/ 2270617 h 4633913"/>
              <a:gd name="connsiteX21" fmla="*/ 7871045 w 7871045"/>
              <a:gd name="connsiteY21" fmla="*/ 2803517 h 4633913"/>
              <a:gd name="connsiteX22" fmla="*/ 7871045 w 7871045"/>
              <a:gd name="connsiteY22" fmla="*/ 3429096 h 4633913"/>
              <a:gd name="connsiteX23" fmla="*/ 7871045 w 7871045"/>
              <a:gd name="connsiteY23" fmla="*/ 4008335 h 4633913"/>
              <a:gd name="connsiteX24" fmla="*/ 7871045 w 7871045"/>
              <a:gd name="connsiteY24" fmla="*/ 4633913 h 4633913"/>
              <a:gd name="connsiteX25" fmla="*/ 7387538 w 7871045"/>
              <a:gd name="connsiteY25" fmla="*/ 4633913 h 4633913"/>
              <a:gd name="connsiteX26" fmla="*/ 6982741 w 7871045"/>
              <a:gd name="connsiteY26" fmla="*/ 4633913 h 4633913"/>
              <a:gd name="connsiteX27" fmla="*/ 6656655 w 7871045"/>
              <a:gd name="connsiteY27" fmla="*/ 4633913 h 4633913"/>
              <a:gd name="connsiteX28" fmla="*/ 5937017 w 7871045"/>
              <a:gd name="connsiteY28" fmla="*/ 4633913 h 4633913"/>
              <a:gd name="connsiteX29" fmla="*/ 5532220 w 7871045"/>
              <a:gd name="connsiteY29" fmla="*/ 4633913 h 4633913"/>
              <a:gd name="connsiteX30" fmla="*/ 4812582 w 7871045"/>
              <a:gd name="connsiteY30" fmla="*/ 4633913 h 4633913"/>
              <a:gd name="connsiteX31" fmla="*/ 4407785 w 7871045"/>
              <a:gd name="connsiteY31" fmla="*/ 4633913 h 4633913"/>
              <a:gd name="connsiteX32" fmla="*/ 3688147 w 7871045"/>
              <a:gd name="connsiteY32" fmla="*/ 4633913 h 4633913"/>
              <a:gd name="connsiteX33" fmla="*/ 3204640 w 7871045"/>
              <a:gd name="connsiteY33" fmla="*/ 4633913 h 4633913"/>
              <a:gd name="connsiteX34" fmla="*/ 2642422 w 7871045"/>
              <a:gd name="connsiteY34" fmla="*/ 4633913 h 4633913"/>
              <a:gd name="connsiteX35" fmla="*/ 1922784 w 7871045"/>
              <a:gd name="connsiteY35" fmla="*/ 4633913 h 4633913"/>
              <a:gd name="connsiteX36" fmla="*/ 1517987 w 7871045"/>
              <a:gd name="connsiteY36" fmla="*/ 4633913 h 4633913"/>
              <a:gd name="connsiteX37" fmla="*/ 955770 w 7871045"/>
              <a:gd name="connsiteY37" fmla="*/ 4633913 h 4633913"/>
              <a:gd name="connsiteX38" fmla="*/ 0 w 7871045"/>
              <a:gd name="connsiteY38" fmla="*/ 4633913 h 4633913"/>
              <a:gd name="connsiteX39" fmla="*/ 0 w 7871045"/>
              <a:gd name="connsiteY39" fmla="*/ 4008335 h 4633913"/>
              <a:gd name="connsiteX40" fmla="*/ 0 w 7871045"/>
              <a:gd name="connsiteY40" fmla="*/ 3382756 h 4633913"/>
              <a:gd name="connsiteX41" fmla="*/ 0 w 7871045"/>
              <a:gd name="connsiteY41" fmla="*/ 2896196 h 4633913"/>
              <a:gd name="connsiteX42" fmla="*/ 0 w 7871045"/>
              <a:gd name="connsiteY42" fmla="*/ 2455974 h 4633913"/>
              <a:gd name="connsiteX43" fmla="*/ 0 w 7871045"/>
              <a:gd name="connsiteY43" fmla="*/ 1969413 h 4633913"/>
              <a:gd name="connsiteX44" fmla="*/ 0 w 7871045"/>
              <a:gd name="connsiteY44" fmla="*/ 1482852 h 4633913"/>
              <a:gd name="connsiteX45" fmla="*/ 0 w 7871045"/>
              <a:gd name="connsiteY45" fmla="*/ 857274 h 4633913"/>
              <a:gd name="connsiteX46" fmla="*/ 0 w 7871045"/>
              <a:gd name="connsiteY46" fmla="*/ 0 h 46339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7871045" h="4633913" fill="none" extrusionOk="0">
                <a:moveTo>
                  <a:pt x="0" y="0"/>
                </a:moveTo>
                <a:cubicBezTo>
                  <a:pt x="123653" y="-29867"/>
                  <a:pt x="167895" y="33143"/>
                  <a:pt x="326086" y="0"/>
                </a:cubicBezTo>
                <a:cubicBezTo>
                  <a:pt x="484277" y="-33143"/>
                  <a:pt x="725792" y="5347"/>
                  <a:pt x="967014" y="0"/>
                </a:cubicBezTo>
                <a:cubicBezTo>
                  <a:pt x="1208236" y="-5347"/>
                  <a:pt x="1376637" y="11771"/>
                  <a:pt x="1529232" y="0"/>
                </a:cubicBezTo>
                <a:cubicBezTo>
                  <a:pt x="1681827" y="-11771"/>
                  <a:pt x="1784147" y="2156"/>
                  <a:pt x="1934028" y="0"/>
                </a:cubicBezTo>
                <a:cubicBezTo>
                  <a:pt x="2083909" y="-2156"/>
                  <a:pt x="2156837" y="16168"/>
                  <a:pt x="2338825" y="0"/>
                </a:cubicBezTo>
                <a:cubicBezTo>
                  <a:pt x="2520813" y="-16168"/>
                  <a:pt x="2551084" y="46601"/>
                  <a:pt x="2743621" y="0"/>
                </a:cubicBezTo>
                <a:cubicBezTo>
                  <a:pt x="2936158" y="-46601"/>
                  <a:pt x="3158589" y="18712"/>
                  <a:pt x="3305839" y="0"/>
                </a:cubicBezTo>
                <a:cubicBezTo>
                  <a:pt x="3453089" y="-18712"/>
                  <a:pt x="3499311" y="34383"/>
                  <a:pt x="3631925" y="0"/>
                </a:cubicBezTo>
                <a:cubicBezTo>
                  <a:pt x="3764539" y="-34383"/>
                  <a:pt x="3995429" y="6235"/>
                  <a:pt x="4194143" y="0"/>
                </a:cubicBezTo>
                <a:cubicBezTo>
                  <a:pt x="4392857" y="-6235"/>
                  <a:pt x="4451430" y="19096"/>
                  <a:pt x="4677650" y="0"/>
                </a:cubicBezTo>
                <a:cubicBezTo>
                  <a:pt x="4903870" y="-19096"/>
                  <a:pt x="4869936" y="25392"/>
                  <a:pt x="5003736" y="0"/>
                </a:cubicBezTo>
                <a:cubicBezTo>
                  <a:pt x="5137536" y="-25392"/>
                  <a:pt x="5310949" y="47993"/>
                  <a:pt x="5487243" y="0"/>
                </a:cubicBezTo>
                <a:cubicBezTo>
                  <a:pt x="5663537" y="-47993"/>
                  <a:pt x="6041632" y="35838"/>
                  <a:pt x="6206881" y="0"/>
                </a:cubicBezTo>
                <a:cubicBezTo>
                  <a:pt x="6372130" y="-35838"/>
                  <a:pt x="6520001" y="43174"/>
                  <a:pt x="6690388" y="0"/>
                </a:cubicBezTo>
                <a:cubicBezTo>
                  <a:pt x="6860775" y="-43174"/>
                  <a:pt x="7173404" y="60206"/>
                  <a:pt x="7331316" y="0"/>
                </a:cubicBezTo>
                <a:cubicBezTo>
                  <a:pt x="7489228" y="-60206"/>
                  <a:pt x="7605599" y="2126"/>
                  <a:pt x="7871045" y="0"/>
                </a:cubicBezTo>
                <a:cubicBezTo>
                  <a:pt x="7922751" y="237648"/>
                  <a:pt x="7811727" y="437669"/>
                  <a:pt x="7871045" y="579239"/>
                </a:cubicBezTo>
                <a:cubicBezTo>
                  <a:pt x="7930363" y="720809"/>
                  <a:pt x="7864529" y="839525"/>
                  <a:pt x="7871045" y="1019461"/>
                </a:cubicBezTo>
                <a:cubicBezTo>
                  <a:pt x="7877561" y="1199397"/>
                  <a:pt x="7802656" y="1314308"/>
                  <a:pt x="7871045" y="1598700"/>
                </a:cubicBezTo>
                <a:cubicBezTo>
                  <a:pt x="7939434" y="1883092"/>
                  <a:pt x="7803071" y="1976685"/>
                  <a:pt x="7871045" y="2270617"/>
                </a:cubicBezTo>
                <a:cubicBezTo>
                  <a:pt x="7939019" y="2564549"/>
                  <a:pt x="7824967" y="2645283"/>
                  <a:pt x="7871045" y="2803517"/>
                </a:cubicBezTo>
                <a:cubicBezTo>
                  <a:pt x="7917123" y="2961751"/>
                  <a:pt x="7862982" y="3265802"/>
                  <a:pt x="7871045" y="3429096"/>
                </a:cubicBezTo>
                <a:cubicBezTo>
                  <a:pt x="7879108" y="3592390"/>
                  <a:pt x="7865464" y="3721294"/>
                  <a:pt x="7871045" y="4008335"/>
                </a:cubicBezTo>
                <a:cubicBezTo>
                  <a:pt x="7876626" y="4295376"/>
                  <a:pt x="7813436" y="4481985"/>
                  <a:pt x="7871045" y="4633913"/>
                </a:cubicBezTo>
                <a:cubicBezTo>
                  <a:pt x="7681819" y="4646780"/>
                  <a:pt x="7588033" y="4619750"/>
                  <a:pt x="7387538" y="4633913"/>
                </a:cubicBezTo>
                <a:cubicBezTo>
                  <a:pt x="7187043" y="4648076"/>
                  <a:pt x="7102993" y="4593881"/>
                  <a:pt x="6982741" y="4633913"/>
                </a:cubicBezTo>
                <a:cubicBezTo>
                  <a:pt x="6862489" y="4673945"/>
                  <a:pt x="6737872" y="4600876"/>
                  <a:pt x="6656655" y="4633913"/>
                </a:cubicBezTo>
                <a:cubicBezTo>
                  <a:pt x="6575438" y="4666950"/>
                  <a:pt x="6259868" y="4595914"/>
                  <a:pt x="5937017" y="4633913"/>
                </a:cubicBezTo>
                <a:cubicBezTo>
                  <a:pt x="5614166" y="4671912"/>
                  <a:pt x="5726845" y="4606390"/>
                  <a:pt x="5532220" y="4633913"/>
                </a:cubicBezTo>
                <a:cubicBezTo>
                  <a:pt x="5337595" y="4661436"/>
                  <a:pt x="5046855" y="4597508"/>
                  <a:pt x="4812582" y="4633913"/>
                </a:cubicBezTo>
                <a:cubicBezTo>
                  <a:pt x="4578309" y="4670318"/>
                  <a:pt x="4533679" y="4591819"/>
                  <a:pt x="4407785" y="4633913"/>
                </a:cubicBezTo>
                <a:cubicBezTo>
                  <a:pt x="4281891" y="4676007"/>
                  <a:pt x="3836342" y="4572524"/>
                  <a:pt x="3688147" y="4633913"/>
                </a:cubicBezTo>
                <a:cubicBezTo>
                  <a:pt x="3539952" y="4695302"/>
                  <a:pt x="3440761" y="4633059"/>
                  <a:pt x="3204640" y="4633913"/>
                </a:cubicBezTo>
                <a:cubicBezTo>
                  <a:pt x="2968519" y="4634767"/>
                  <a:pt x="2762886" y="4602952"/>
                  <a:pt x="2642422" y="4633913"/>
                </a:cubicBezTo>
                <a:cubicBezTo>
                  <a:pt x="2521958" y="4664874"/>
                  <a:pt x="2148288" y="4561971"/>
                  <a:pt x="1922784" y="4633913"/>
                </a:cubicBezTo>
                <a:cubicBezTo>
                  <a:pt x="1697280" y="4705855"/>
                  <a:pt x="1611673" y="4618511"/>
                  <a:pt x="1517987" y="4633913"/>
                </a:cubicBezTo>
                <a:cubicBezTo>
                  <a:pt x="1424301" y="4649315"/>
                  <a:pt x="1214937" y="4567956"/>
                  <a:pt x="955770" y="4633913"/>
                </a:cubicBezTo>
                <a:cubicBezTo>
                  <a:pt x="696603" y="4699870"/>
                  <a:pt x="339907" y="4528180"/>
                  <a:pt x="0" y="4633913"/>
                </a:cubicBezTo>
                <a:cubicBezTo>
                  <a:pt x="-41043" y="4398829"/>
                  <a:pt x="74680" y="4187407"/>
                  <a:pt x="0" y="4008335"/>
                </a:cubicBezTo>
                <a:cubicBezTo>
                  <a:pt x="-74680" y="3829263"/>
                  <a:pt x="41774" y="3635246"/>
                  <a:pt x="0" y="3382756"/>
                </a:cubicBezTo>
                <a:cubicBezTo>
                  <a:pt x="-41774" y="3130266"/>
                  <a:pt x="10115" y="3055061"/>
                  <a:pt x="0" y="2896196"/>
                </a:cubicBezTo>
                <a:cubicBezTo>
                  <a:pt x="-10115" y="2737331"/>
                  <a:pt x="4233" y="2592575"/>
                  <a:pt x="0" y="2455974"/>
                </a:cubicBezTo>
                <a:cubicBezTo>
                  <a:pt x="-4233" y="2319373"/>
                  <a:pt x="55775" y="2086252"/>
                  <a:pt x="0" y="1969413"/>
                </a:cubicBezTo>
                <a:cubicBezTo>
                  <a:pt x="-55775" y="1852574"/>
                  <a:pt x="9972" y="1686394"/>
                  <a:pt x="0" y="1482852"/>
                </a:cubicBezTo>
                <a:cubicBezTo>
                  <a:pt x="-9972" y="1279310"/>
                  <a:pt x="61537" y="1085443"/>
                  <a:pt x="0" y="857274"/>
                </a:cubicBezTo>
                <a:cubicBezTo>
                  <a:pt x="-61537" y="629105"/>
                  <a:pt x="94836" y="309853"/>
                  <a:pt x="0" y="0"/>
                </a:cubicBezTo>
                <a:close/>
              </a:path>
              <a:path w="7871045" h="4633913" stroke="0" extrusionOk="0">
                <a:moveTo>
                  <a:pt x="0" y="0"/>
                </a:moveTo>
                <a:cubicBezTo>
                  <a:pt x="168133" y="-40368"/>
                  <a:pt x="262359" y="33426"/>
                  <a:pt x="404797" y="0"/>
                </a:cubicBezTo>
                <a:cubicBezTo>
                  <a:pt x="547235" y="-33426"/>
                  <a:pt x="845106" y="2802"/>
                  <a:pt x="967014" y="0"/>
                </a:cubicBezTo>
                <a:cubicBezTo>
                  <a:pt x="1088922" y="-2802"/>
                  <a:pt x="1216336" y="11577"/>
                  <a:pt x="1371811" y="0"/>
                </a:cubicBezTo>
                <a:cubicBezTo>
                  <a:pt x="1527286" y="-11577"/>
                  <a:pt x="1548524" y="27418"/>
                  <a:pt x="1697897" y="0"/>
                </a:cubicBezTo>
                <a:cubicBezTo>
                  <a:pt x="1847270" y="-27418"/>
                  <a:pt x="2096908" y="11187"/>
                  <a:pt x="2260114" y="0"/>
                </a:cubicBezTo>
                <a:cubicBezTo>
                  <a:pt x="2423320" y="-11187"/>
                  <a:pt x="2706890" y="33476"/>
                  <a:pt x="2822332" y="0"/>
                </a:cubicBezTo>
                <a:cubicBezTo>
                  <a:pt x="2937774" y="-33476"/>
                  <a:pt x="3305803" y="73300"/>
                  <a:pt x="3463260" y="0"/>
                </a:cubicBezTo>
                <a:cubicBezTo>
                  <a:pt x="3620717" y="-73300"/>
                  <a:pt x="3705838" y="9361"/>
                  <a:pt x="3868056" y="0"/>
                </a:cubicBezTo>
                <a:cubicBezTo>
                  <a:pt x="4030274" y="-9361"/>
                  <a:pt x="4283313" y="68290"/>
                  <a:pt x="4587695" y="0"/>
                </a:cubicBezTo>
                <a:cubicBezTo>
                  <a:pt x="4892077" y="-68290"/>
                  <a:pt x="4875405" y="23182"/>
                  <a:pt x="5149912" y="0"/>
                </a:cubicBezTo>
                <a:cubicBezTo>
                  <a:pt x="5424419" y="-23182"/>
                  <a:pt x="5514800" y="32378"/>
                  <a:pt x="5869551" y="0"/>
                </a:cubicBezTo>
                <a:cubicBezTo>
                  <a:pt x="6224302" y="-32378"/>
                  <a:pt x="6098629" y="14484"/>
                  <a:pt x="6195637" y="0"/>
                </a:cubicBezTo>
                <a:cubicBezTo>
                  <a:pt x="6292645" y="-14484"/>
                  <a:pt x="6577535" y="52880"/>
                  <a:pt x="6915275" y="0"/>
                </a:cubicBezTo>
                <a:cubicBezTo>
                  <a:pt x="7253015" y="-52880"/>
                  <a:pt x="7590844" y="27000"/>
                  <a:pt x="7871045" y="0"/>
                </a:cubicBezTo>
                <a:cubicBezTo>
                  <a:pt x="7920923" y="182534"/>
                  <a:pt x="7859642" y="378682"/>
                  <a:pt x="7871045" y="486561"/>
                </a:cubicBezTo>
                <a:cubicBezTo>
                  <a:pt x="7882448" y="594440"/>
                  <a:pt x="7862160" y="850552"/>
                  <a:pt x="7871045" y="1019461"/>
                </a:cubicBezTo>
                <a:cubicBezTo>
                  <a:pt x="7879930" y="1188370"/>
                  <a:pt x="7859895" y="1293348"/>
                  <a:pt x="7871045" y="1506022"/>
                </a:cubicBezTo>
                <a:cubicBezTo>
                  <a:pt x="7882195" y="1718696"/>
                  <a:pt x="7825466" y="1889121"/>
                  <a:pt x="7871045" y="1992583"/>
                </a:cubicBezTo>
                <a:cubicBezTo>
                  <a:pt x="7916624" y="2096045"/>
                  <a:pt x="7854312" y="2352177"/>
                  <a:pt x="7871045" y="2664500"/>
                </a:cubicBezTo>
                <a:cubicBezTo>
                  <a:pt x="7887778" y="2976823"/>
                  <a:pt x="7855759" y="3069626"/>
                  <a:pt x="7871045" y="3336417"/>
                </a:cubicBezTo>
                <a:cubicBezTo>
                  <a:pt x="7886331" y="3603208"/>
                  <a:pt x="7865757" y="3670571"/>
                  <a:pt x="7871045" y="3776639"/>
                </a:cubicBezTo>
                <a:cubicBezTo>
                  <a:pt x="7876333" y="3882707"/>
                  <a:pt x="7789473" y="4276739"/>
                  <a:pt x="7871045" y="4633913"/>
                </a:cubicBezTo>
                <a:cubicBezTo>
                  <a:pt x="7745780" y="4663000"/>
                  <a:pt x="7508010" y="4595397"/>
                  <a:pt x="7308828" y="4633913"/>
                </a:cubicBezTo>
                <a:cubicBezTo>
                  <a:pt x="7109646" y="4672429"/>
                  <a:pt x="7066782" y="4633281"/>
                  <a:pt x="6904031" y="4633913"/>
                </a:cubicBezTo>
                <a:cubicBezTo>
                  <a:pt x="6741280" y="4634545"/>
                  <a:pt x="6574316" y="4628433"/>
                  <a:pt x="6263103" y="4633913"/>
                </a:cubicBezTo>
                <a:cubicBezTo>
                  <a:pt x="5951890" y="4639393"/>
                  <a:pt x="5998862" y="4611927"/>
                  <a:pt x="5779596" y="4633913"/>
                </a:cubicBezTo>
                <a:cubicBezTo>
                  <a:pt x="5560330" y="4655899"/>
                  <a:pt x="5550819" y="4624485"/>
                  <a:pt x="5374799" y="4633913"/>
                </a:cubicBezTo>
                <a:cubicBezTo>
                  <a:pt x="5198779" y="4643341"/>
                  <a:pt x="5090737" y="4585332"/>
                  <a:pt x="4812582" y="4633913"/>
                </a:cubicBezTo>
                <a:cubicBezTo>
                  <a:pt x="4534427" y="4682494"/>
                  <a:pt x="4440491" y="4600210"/>
                  <a:pt x="4171654" y="4633913"/>
                </a:cubicBezTo>
                <a:cubicBezTo>
                  <a:pt x="3902817" y="4667616"/>
                  <a:pt x="3914405" y="4628558"/>
                  <a:pt x="3688147" y="4633913"/>
                </a:cubicBezTo>
                <a:cubicBezTo>
                  <a:pt x="3461889" y="4639268"/>
                  <a:pt x="3439928" y="4633069"/>
                  <a:pt x="3204640" y="4633913"/>
                </a:cubicBezTo>
                <a:cubicBezTo>
                  <a:pt x="2969352" y="4634757"/>
                  <a:pt x="2962033" y="4594792"/>
                  <a:pt x="2721133" y="4633913"/>
                </a:cubicBezTo>
                <a:cubicBezTo>
                  <a:pt x="2480233" y="4673034"/>
                  <a:pt x="2479073" y="4589562"/>
                  <a:pt x="2316336" y="4633913"/>
                </a:cubicBezTo>
                <a:cubicBezTo>
                  <a:pt x="2153599" y="4678264"/>
                  <a:pt x="1891859" y="4616501"/>
                  <a:pt x="1596698" y="4633913"/>
                </a:cubicBezTo>
                <a:cubicBezTo>
                  <a:pt x="1301537" y="4651325"/>
                  <a:pt x="1313915" y="4612924"/>
                  <a:pt x="1034480" y="4633913"/>
                </a:cubicBezTo>
                <a:cubicBezTo>
                  <a:pt x="755045" y="4654902"/>
                  <a:pt x="863786" y="4604953"/>
                  <a:pt x="708394" y="4633913"/>
                </a:cubicBezTo>
                <a:cubicBezTo>
                  <a:pt x="553002" y="4662873"/>
                  <a:pt x="217387" y="4549357"/>
                  <a:pt x="0" y="4633913"/>
                </a:cubicBezTo>
                <a:cubicBezTo>
                  <a:pt x="-36205" y="4367635"/>
                  <a:pt x="64089" y="4163486"/>
                  <a:pt x="0" y="4008335"/>
                </a:cubicBezTo>
                <a:cubicBezTo>
                  <a:pt x="-64089" y="3853184"/>
                  <a:pt x="53066" y="3690924"/>
                  <a:pt x="0" y="3382756"/>
                </a:cubicBezTo>
                <a:cubicBezTo>
                  <a:pt x="-53066" y="3074588"/>
                  <a:pt x="45952" y="2938968"/>
                  <a:pt x="0" y="2757178"/>
                </a:cubicBezTo>
                <a:cubicBezTo>
                  <a:pt x="-45952" y="2575388"/>
                  <a:pt x="51652" y="2426882"/>
                  <a:pt x="0" y="2177939"/>
                </a:cubicBezTo>
                <a:cubicBezTo>
                  <a:pt x="-51652" y="1928996"/>
                  <a:pt x="3670" y="1797154"/>
                  <a:pt x="0" y="1645039"/>
                </a:cubicBezTo>
                <a:cubicBezTo>
                  <a:pt x="-3670" y="1492924"/>
                  <a:pt x="55822" y="1165009"/>
                  <a:pt x="0" y="973122"/>
                </a:cubicBezTo>
                <a:cubicBezTo>
                  <a:pt x="-55822" y="781235"/>
                  <a:pt x="53196" y="334798"/>
                  <a:pt x="0" y="0"/>
                </a:cubicBezTo>
                <a:close/>
              </a:path>
            </a:pathLst>
          </a:custGeom>
          <a:solidFill>
            <a:schemeClr val="bg1">
              <a:lumMod val="95000"/>
            </a:schemeClr>
          </a:solidFill>
          <a:ln w="57150">
            <a:solidFill>
              <a:schemeClr val="tx1"/>
            </a:solidFill>
            <a:extLst>
              <a:ext uri="{C807C97D-BFC1-408E-A445-0C87EB9F89A2}">
                <ask:lineSketchStyleProps xmlns:ask="http://schemas.microsoft.com/office/drawing/2018/sketchyshapes" sd="3223621313">
                  <a:prstGeom prst="rect">
                    <a:avLst/>
                  </a:prstGeom>
                  <ask:type>
                    <ask:lineSketchScribble/>
                  </ask:type>
                </ask:lineSketchStyleProps>
              </a:ext>
            </a:extLst>
          </a:ln>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1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2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50000"/>
              </a:lnSpc>
              <a:buFont typeface="Arial" panose="020B0604020202020204" pitchFamily="34" charset="0"/>
              <a:buNone/>
            </a:pPr>
            <a:r>
              <a:rPr lang="zh-TW" altLang="en-US" sz="2400" b="1" dirty="0">
                <a:solidFill>
                  <a:schemeClr val="accent3">
                    <a:lumMod val="75000"/>
                  </a:schemeClr>
                </a:solidFill>
                <a:latin typeface="微軟正黑體" panose="020B0604030504040204" pitchFamily="34" charset="-120"/>
                <a:ea typeface="微軟正黑體" panose="020B0604030504040204" pitchFamily="34" charset="-120"/>
              </a:rPr>
              <a:t>步驟二、申請</a:t>
            </a:r>
            <a:r>
              <a:rPr lang="en-US" altLang="zh-TW" sz="2400" b="1" dirty="0">
                <a:solidFill>
                  <a:schemeClr val="accent3">
                    <a:lumMod val="75000"/>
                  </a:schemeClr>
                </a:solidFill>
                <a:latin typeface="微軟正黑體" panose="020B0604030504040204" pitchFamily="34" charset="-120"/>
                <a:ea typeface="微軟正黑體" panose="020B0604030504040204" pitchFamily="34" charset="-120"/>
              </a:rPr>
              <a:t>(</a:t>
            </a:r>
            <a:r>
              <a:rPr lang="zh-TW" altLang="en-US" sz="2400" b="1" dirty="0">
                <a:solidFill>
                  <a:schemeClr val="accent3">
                    <a:lumMod val="75000"/>
                  </a:schemeClr>
                </a:solidFill>
                <a:latin typeface="微軟正黑體" panose="020B0604030504040204" pitchFamily="34" charset="-120"/>
                <a:ea typeface="微軟正黑體" panose="020B0604030504040204" pitchFamily="34" charset="-120"/>
              </a:rPr>
              <a:t>投標</a:t>
            </a:r>
            <a:r>
              <a:rPr lang="en-US" altLang="zh-TW" sz="2400" b="1" dirty="0">
                <a:solidFill>
                  <a:schemeClr val="accent3">
                    <a:lumMod val="75000"/>
                  </a:schemeClr>
                </a:solidFill>
                <a:latin typeface="微軟正黑體" panose="020B0604030504040204" pitchFamily="34" charset="-120"/>
                <a:ea typeface="微軟正黑體" panose="020B0604030504040204" pitchFamily="34" charset="-120"/>
              </a:rPr>
              <a:t>)</a:t>
            </a:r>
            <a:r>
              <a:rPr lang="zh-TW" altLang="en-US" sz="2400" b="1" dirty="0">
                <a:solidFill>
                  <a:schemeClr val="accent3">
                    <a:lumMod val="75000"/>
                  </a:schemeClr>
                </a:solidFill>
                <a:latin typeface="微軟正黑體" panose="020B0604030504040204" pitchFamily="34" charset="-120"/>
                <a:ea typeface="微軟正黑體" panose="020B0604030504040204" pitchFamily="34" charset="-120"/>
              </a:rPr>
              <a:t>作業</a:t>
            </a:r>
          </a:p>
          <a:p>
            <a:pPr marL="1224000" indent="-1800000">
              <a:lnSpc>
                <a:spcPct val="100000"/>
              </a:lnSpc>
              <a:buFont typeface="Arial" panose="020B0604020202020204" pitchFamily="34" charset="0"/>
              <a:buNone/>
            </a:pPr>
            <a:r>
              <a:rPr lang="en-US" altLang="zh-TW" sz="2200" dirty="0"/>
              <a:t>	</a:t>
            </a:r>
            <a:r>
              <a:rPr lang="zh-TW" altLang="en-US" sz="2200" dirty="0"/>
              <a:t>研發處協助標案之各項表單用印，請至研發處網頁下載</a:t>
            </a:r>
            <a:r>
              <a:rPr lang="en-US" altLang="zh-TW" sz="2200" dirty="0"/>
              <a:t>App01_</a:t>
            </a:r>
            <a:r>
              <a:rPr lang="zh-TW" altLang="en-US" sz="2200" dirty="0"/>
              <a:t>計畫案相關文件用印申請單</a:t>
            </a:r>
            <a:endParaRPr lang="en-US" altLang="zh-TW" sz="2200" dirty="0"/>
          </a:p>
          <a:p>
            <a:pPr marL="1224000" indent="-1800000">
              <a:lnSpc>
                <a:spcPct val="100000"/>
              </a:lnSpc>
              <a:buFont typeface="Arial" panose="020B0604020202020204" pitchFamily="34" charset="0"/>
              <a:buNone/>
            </a:pPr>
            <a:endParaRPr lang="en-US" altLang="zh-TW" b="1" dirty="0"/>
          </a:p>
          <a:p>
            <a:pPr marL="1224000" indent="-1800000">
              <a:lnSpc>
                <a:spcPct val="100000"/>
              </a:lnSpc>
              <a:buFont typeface="Arial" panose="020B0604020202020204" pitchFamily="34" charset="0"/>
              <a:buNone/>
            </a:pPr>
            <a:r>
              <a:rPr lang="en-US" altLang="zh-TW" b="1" dirty="0"/>
              <a:t>※</a:t>
            </a:r>
            <a:r>
              <a:rPr lang="zh-TW" altLang="en-US" b="1" dirty="0"/>
              <a:t>注意事項</a:t>
            </a:r>
            <a:endParaRPr lang="en-US" altLang="zh-TW" b="1" dirty="0"/>
          </a:p>
          <a:p>
            <a:pPr marL="342900" indent="-342900">
              <a:lnSpc>
                <a:spcPct val="100000"/>
              </a:lnSpc>
              <a:spcBef>
                <a:spcPts val="600"/>
              </a:spcBef>
              <a:buFont typeface="+mj-lt"/>
              <a:buAutoNum type="arabicPeriod"/>
            </a:pPr>
            <a:r>
              <a:rPr lang="zh-TW" altLang="en-US" dirty="0"/>
              <a:t>親跑</a:t>
            </a:r>
            <a:r>
              <a:rPr lang="en-US" altLang="zh-TW" dirty="0"/>
              <a:t>(</a:t>
            </a:r>
            <a:r>
              <a:rPr lang="zh-TW" altLang="en-US" dirty="0"/>
              <a:t>較快</a:t>
            </a:r>
            <a:r>
              <a:rPr lang="en-US" altLang="zh-TW" dirty="0"/>
              <a:t>)</a:t>
            </a:r>
            <a:r>
              <a:rPr lang="zh-TW" altLang="en-US" dirty="0"/>
              <a:t>或文書組通知自取</a:t>
            </a:r>
            <a:r>
              <a:rPr lang="en-US" altLang="zh-TW" dirty="0"/>
              <a:t>(</a:t>
            </a:r>
            <a:r>
              <a:rPr lang="zh-TW" altLang="en-US" dirty="0"/>
              <a:t>較慢</a:t>
            </a:r>
            <a:r>
              <a:rPr lang="en-US" altLang="zh-TW" dirty="0"/>
              <a:t>)</a:t>
            </a:r>
            <a:r>
              <a:rPr lang="zh-TW" altLang="en-US" dirty="0"/>
              <a:t>。</a:t>
            </a:r>
            <a:endParaRPr lang="en-US" altLang="zh-TW" dirty="0"/>
          </a:p>
          <a:p>
            <a:pPr marL="342900" indent="-342900">
              <a:lnSpc>
                <a:spcPct val="100000"/>
              </a:lnSpc>
              <a:spcBef>
                <a:spcPts val="600"/>
              </a:spcBef>
              <a:buFont typeface="+mj-lt"/>
              <a:buAutoNum type="arabicPeriod"/>
            </a:pPr>
            <a:r>
              <a:rPr lang="zh-TW" altLang="en-US" dirty="0"/>
              <a:t>務必檢附”公開招標佐證資料”。</a:t>
            </a:r>
          </a:p>
          <a:p>
            <a:pPr marL="342900" indent="-342900">
              <a:lnSpc>
                <a:spcPct val="100000"/>
              </a:lnSpc>
              <a:spcBef>
                <a:spcPts val="600"/>
              </a:spcBef>
              <a:buFont typeface="+mj-lt"/>
              <a:buAutoNum type="arabicPeriod"/>
            </a:pPr>
            <a:r>
              <a:rPr lang="zh-TW" altLang="en-US" dirty="0"/>
              <a:t>用印處加小標籤。</a:t>
            </a:r>
            <a:endParaRPr lang="en-US" altLang="zh-TW" dirty="0"/>
          </a:p>
          <a:p>
            <a:pPr marL="342900" indent="-342900">
              <a:lnSpc>
                <a:spcPct val="100000"/>
              </a:lnSpc>
              <a:spcBef>
                <a:spcPts val="600"/>
              </a:spcBef>
              <a:buFont typeface="+mj-lt"/>
              <a:buAutoNum type="arabicPeriod"/>
            </a:pPr>
            <a:r>
              <a:rPr lang="zh-TW" altLang="en-US"/>
              <a:t>校</a:t>
            </a:r>
            <a:r>
              <a:rPr lang="zh-TW" altLang="en-US" dirty="0"/>
              <a:t>內流程較為繁瑣，敬請提前作業，</a:t>
            </a:r>
            <a:r>
              <a:rPr lang="zh-TW" altLang="en-US" dirty="0">
                <a:solidFill>
                  <a:schemeClr val="accent2"/>
                </a:solidFill>
              </a:rPr>
              <a:t>不要取件前兩天才趕速件。</a:t>
            </a:r>
            <a:endParaRPr lang="en-US" altLang="zh-TW" dirty="0">
              <a:solidFill>
                <a:schemeClr val="accent2"/>
              </a:solidFill>
            </a:endParaRPr>
          </a:p>
          <a:p>
            <a:pPr marL="342900" indent="-342900">
              <a:lnSpc>
                <a:spcPct val="100000"/>
              </a:lnSpc>
              <a:buFont typeface="+mj-lt"/>
              <a:buAutoNum type="arabicPeriod"/>
            </a:pPr>
            <a:endParaRPr lang="zh-TW" altLang="en-US" dirty="0"/>
          </a:p>
          <a:p>
            <a:pPr marL="1224000" indent="-1800000">
              <a:lnSpc>
                <a:spcPct val="100000"/>
              </a:lnSpc>
              <a:buFont typeface="Arial" panose="020B0604020202020204" pitchFamily="34" charset="0"/>
              <a:buNone/>
            </a:pPr>
            <a:endParaRPr lang="zh-TW" altLang="en-US" sz="2200" dirty="0"/>
          </a:p>
        </p:txBody>
      </p:sp>
      <p:sp>
        <p:nvSpPr>
          <p:cNvPr id="5" name="Text Placeholder 1">
            <a:extLst>
              <a:ext uri="{FF2B5EF4-FFF2-40B4-BE49-F238E27FC236}">
                <a16:creationId xmlns:a16="http://schemas.microsoft.com/office/drawing/2014/main" id="{F860A0F1-6D08-3425-BCAF-81D77E310A96}"/>
              </a:ext>
            </a:extLst>
          </p:cNvPr>
          <p:cNvSpPr txBox="1">
            <a:spLocks/>
          </p:cNvSpPr>
          <p:nvPr/>
        </p:nvSpPr>
        <p:spPr>
          <a:xfrm>
            <a:off x="660400" y="1500188"/>
            <a:ext cx="2836562" cy="798512"/>
          </a:xfrm>
          <a:prstGeom prst="roundRect">
            <a:avLst/>
          </a:prstGeom>
          <a:solidFill>
            <a:srgbClr val="A6EDDC"/>
          </a:solidFill>
          <a:ln>
            <a:solidFill>
              <a:srgbClr val="A6EDDC"/>
            </a:solidFill>
          </a:ln>
          <a:effectLst>
            <a:outerShdw blurRad="50800" dist="38100" dir="8100000" algn="tr" rotWithShape="0">
              <a:prstClr val="black">
                <a:alpha val="40000"/>
              </a:prstClr>
            </a:outerShdw>
          </a:effectLst>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1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2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r">
              <a:buNone/>
            </a:pPr>
            <a:r>
              <a:rPr kumimoji="1" lang="zh-TW" altLang="en-US" sz="2400" b="1" dirty="0">
                <a:cs typeface="+mn-ea"/>
                <a:sym typeface="+mn-lt"/>
              </a:rPr>
              <a:t>新案建立</a:t>
            </a:r>
            <a:endParaRPr lang="en-US" b="1" dirty="0"/>
          </a:p>
        </p:txBody>
      </p:sp>
      <p:sp>
        <p:nvSpPr>
          <p:cNvPr id="8" name="Text Placeholder 1">
            <a:hlinkClick r:id="rId2" action="ppaction://hlinksldjump"/>
            <a:extLst>
              <a:ext uri="{FF2B5EF4-FFF2-40B4-BE49-F238E27FC236}">
                <a16:creationId xmlns:a16="http://schemas.microsoft.com/office/drawing/2014/main" id="{A3D02A33-8EE0-ACA1-6ABC-97AF08D7C3AD}"/>
              </a:ext>
            </a:extLst>
          </p:cNvPr>
          <p:cNvSpPr txBox="1">
            <a:spLocks/>
          </p:cNvSpPr>
          <p:nvPr/>
        </p:nvSpPr>
        <p:spPr>
          <a:xfrm>
            <a:off x="660400" y="2370932"/>
            <a:ext cx="2836562" cy="798512"/>
          </a:xfrm>
          <a:prstGeom prst="roundRect">
            <a:avLst/>
          </a:prstGeom>
          <a:solidFill>
            <a:schemeClr val="accent6">
              <a:lumMod val="20000"/>
              <a:lumOff val="80000"/>
            </a:schemeClr>
          </a:solidFill>
          <a:ln>
            <a:solidFill>
              <a:schemeClr val="accent6">
                <a:lumMod val="20000"/>
                <a:lumOff val="80000"/>
              </a:schemeClr>
            </a:solidFill>
          </a:ln>
          <a:effectLst>
            <a:outerShdw blurRad="50800" dist="38100" dir="8100000" algn="tr" rotWithShape="0">
              <a:prstClr val="black">
                <a:alpha val="40000"/>
              </a:prstClr>
            </a:outerShdw>
          </a:effectLst>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1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2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r">
              <a:buNone/>
            </a:pPr>
            <a:r>
              <a:rPr kumimoji="1" lang="zh-TW" altLang="en-US" sz="2400" b="1" dirty="0">
                <a:solidFill>
                  <a:schemeClr val="accent6">
                    <a:lumMod val="75000"/>
                  </a:schemeClr>
                </a:solidFill>
                <a:cs typeface="+mn-ea"/>
                <a:sym typeface="+mn-lt"/>
              </a:rPr>
              <a:t>請款與經費變更</a:t>
            </a:r>
          </a:p>
        </p:txBody>
      </p:sp>
      <p:sp>
        <p:nvSpPr>
          <p:cNvPr id="9" name="Text Placeholder 1">
            <a:hlinkClick r:id="rId3" action="ppaction://hlinksldjump"/>
            <a:extLst>
              <a:ext uri="{FF2B5EF4-FFF2-40B4-BE49-F238E27FC236}">
                <a16:creationId xmlns:a16="http://schemas.microsoft.com/office/drawing/2014/main" id="{DE1C2203-53D3-A175-4AA2-E67E3E744194}"/>
              </a:ext>
            </a:extLst>
          </p:cNvPr>
          <p:cNvSpPr txBox="1">
            <a:spLocks/>
          </p:cNvSpPr>
          <p:nvPr/>
        </p:nvSpPr>
        <p:spPr>
          <a:xfrm>
            <a:off x="660400" y="3241676"/>
            <a:ext cx="2836562" cy="798512"/>
          </a:xfrm>
          <a:prstGeom prst="roundRect">
            <a:avLst/>
          </a:prstGeom>
          <a:solidFill>
            <a:schemeClr val="accent6">
              <a:lumMod val="20000"/>
              <a:lumOff val="80000"/>
            </a:schemeClr>
          </a:solidFill>
          <a:ln>
            <a:solidFill>
              <a:schemeClr val="accent6">
                <a:lumMod val="20000"/>
                <a:lumOff val="80000"/>
              </a:schemeClr>
            </a:solidFill>
          </a:ln>
          <a:effectLst>
            <a:outerShdw blurRad="50800" dist="38100" dir="8100000" algn="tr" rotWithShape="0">
              <a:prstClr val="black">
                <a:alpha val="40000"/>
              </a:prstClr>
            </a:outerShdw>
          </a:effectLst>
        </p:spPr>
        <p:txBody>
          <a:bodyPr>
            <a:noAutofit/>
          </a:bodyPr>
          <a:lstStyle>
            <a:defPPr>
              <a:defRPr lang="zh-CN"/>
            </a:defPPr>
            <a:lvl1pPr indent="0" algn="r">
              <a:lnSpc>
                <a:spcPct val="90000"/>
              </a:lnSpc>
              <a:spcBef>
                <a:spcPts val="1000"/>
              </a:spcBef>
              <a:buFont typeface="Arial" panose="020B0604020202020204" pitchFamily="34" charset="0"/>
              <a:buNone/>
              <a:defRPr kumimoji="1" sz="2400" b="1">
                <a:solidFill>
                  <a:schemeClr val="accent6">
                    <a:lumMod val="75000"/>
                  </a:schemeClr>
                </a:solidFill>
                <a:cs typeface="+mn-ea"/>
              </a:defRPr>
            </a:lvl1pPr>
            <a:lvl2pPr marL="685800" indent="-228600">
              <a:lnSpc>
                <a:spcPct val="90000"/>
              </a:lnSpc>
              <a:spcBef>
                <a:spcPts val="500"/>
              </a:spcBef>
              <a:buFont typeface="Arial" panose="020B0604020202020204" pitchFamily="34" charset="0"/>
              <a:buChar char="•"/>
              <a:defRPr sz="1600"/>
            </a:lvl2pPr>
            <a:lvl3pPr marL="1143000" indent="-228600">
              <a:lnSpc>
                <a:spcPct val="90000"/>
              </a:lnSpc>
              <a:spcBef>
                <a:spcPts val="500"/>
              </a:spcBef>
              <a:buFont typeface="Arial" panose="020B0604020202020204" pitchFamily="34" charset="0"/>
              <a:buChar char="•"/>
              <a:defRPr sz="1400"/>
            </a:lvl3pPr>
            <a:lvl4pPr marL="1600200" indent="-228600">
              <a:lnSpc>
                <a:spcPct val="90000"/>
              </a:lnSpc>
              <a:spcBef>
                <a:spcPts val="500"/>
              </a:spcBef>
              <a:buFont typeface="Arial" panose="020B0604020202020204" pitchFamily="34" charset="0"/>
              <a:buChar char="•"/>
              <a:defRPr sz="1200"/>
            </a:lvl4pPr>
            <a:lvl5pPr marL="2057400" indent="-228600">
              <a:lnSpc>
                <a:spcPct val="90000"/>
              </a:lnSpc>
              <a:spcBef>
                <a:spcPts val="500"/>
              </a:spcBef>
              <a:buFont typeface="Arial" panose="020B0604020202020204" pitchFamily="34" charset="0"/>
              <a:buChar char="•"/>
              <a:defRPr sz="1200"/>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r>
              <a:rPr lang="zh-TW" altLang="en-US" dirty="0">
                <a:sym typeface="+mn-lt"/>
              </a:rPr>
              <a:t>請購</a:t>
            </a:r>
          </a:p>
        </p:txBody>
      </p:sp>
      <p:sp>
        <p:nvSpPr>
          <p:cNvPr id="10" name="Text Placeholder 1">
            <a:hlinkClick r:id="rId4" action="ppaction://hlinksldjump"/>
            <a:extLst>
              <a:ext uri="{FF2B5EF4-FFF2-40B4-BE49-F238E27FC236}">
                <a16:creationId xmlns:a16="http://schemas.microsoft.com/office/drawing/2014/main" id="{E76693C7-5FEC-2744-4A76-63DA9D2CAF7D}"/>
              </a:ext>
            </a:extLst>
          </p:cNvPr>
          <p:cNvSpPr txBox="1">
            <a:spLocks/>
          </p:cNvSpPr>
          <p:nvPr/>
        </p:nvSpPr>
        <p:spPr>
          <a:xfrm>
            <a:off x="660400" y="4112420"/>
            <a:ext cx="2836562" cy="798512"/>
          </a:xfrm>
          <a:prstGeom prst="roundRect">
            <a:avLst/>
          </a:prstGeom>
          <a:solidFill>
            <a:schemeClr val="accent6">
              <a:lumMod val="20000"/>
              <a:lumOff val="80000"/>
            </a:schemeClr>
          </a:solidFill>
          <a:ln>
            <a:solidFill>
              <a:schemeClr val="accent6">
                <a:lumMod val="20000"/>
                <a:lumOff val="80000"/>
              </a:schemeClr>
            </a:solidFill>
          </a:ln>
          <a:effectLst>
            <a:outerShdw blurRad="50800" dist="38100" dir="8100000" algn="tr" rotWithShape="0">
              <a:prstClr val="black">
                <a:alpha val="40000"/>
              </a:prstClr>
            </a:outerShdw>
          </a:effectLst>
        </p:spPr>
        <p:txBody>
          <a:bodyPr>
            <a:noAutofit/>
          </a:bodyPr>
          <a:lstStyle>
            <a:defPPr>
              <a:defRPr lang="zh-CN"/>
            </a:defPPr>
            <a:lvl1pPr indent="0" algn="r">
              <a:lnSpc>
                <a:spcPct val="90000"/>
              </a:lnSpc>
              <a:spcBef>
                <a:spcPts val="1000"/>
              </a:spcBef>
              <a:buFont typeface="Arial" panose="020B0604020202020204" pitchFamily="34" charset="0"/>
              <a:buNone/>
              <a:defRPr kumimoji="1" sz="2400" b="1">
                <a:solidFill>
                  <a:schemeClr val="accent6">
                    <a:lumMod val="75000"/>
                  </a:schemeClr>
                </a:solidFill>
                <a:cs typeface="+mn-ea"/>
              </a:defRPr>
            </a:lvl1pPr>
            <a:lvl2pPr marL="685800" indent="-228600">
              <a:lnSpc>
                <a:spcPct val="90000"/>
              </a:lnSpc>
              <a:spcBef>
                <a:spcPts val="500"/>
              </a:spcBef>
              <a:buFont typeface="Arial" panose="020B0604020202020204" pitchFamily="34" charset="0"/>
              <a:buChar char="•"/>
              <a:defRPr sz="1600"/>
            </a:lvl2pPr>
            <a:lvl3pPr marL="1143000" indent="-228600">
              <a:lnSpc>
                <a:spcPct val="90000"/>
              </a:lnSpc>
              <a:spcBef>
                <a:spcPts val="500"/>
              </a:spcBef>
              <a:buFont typeface="Arial" panose="020B0604020202020204" pitchFamily="34" charset="0"/>
              <a:buChar char="•"/>
              <a:defRPr sz="1400"/>
            </a:lvl3pPr>
            <a:lvl4pPr marL="1600200" indent="-228600">
              <a:lnSpc>
                <a:spcPct val="90000"/>
              </a:lnSpc>
              <a:spcBef>
                <a:spcPts val="500"/>
              </a:spcBef>
              <a:buFont typeface="Arial" panose="020B0604020202020204" pitchFamily="34" charset="0"/>
              <a:buChar char="•"/>
              <a:defRPr sz="1200"/>
            </a:lvl4pPr>
            <a:lvl5pPr marL="2057400" indent="-228600">
              <a:lnSpc>
                <a:spcPct val="90000"/>
              </a:lnSpc>
              <a:spcBef>
                <a:spcPts val="500"/>
              </a:spcBef>
              <a:buFont typeface="Arial" panose="020B0604020202020204" pitchFamily="34" charset="0"/>
              <a:buChar char="•"/>
              <a:defRPr sz="1200"/>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r>
              <a:rPr lang="zh-TW" altLang="en-US" dirty="0">
                <a:sym typeface="+mn-lt"/>
              </a:rPr>
              <a:t>結案</a:t>
            </a:r>
            <a:endParaRPr lang="en-US" dirty="0"/>
          </a:p>
        </p:txBody>
      </p:sp>
    </p:spTree>
    <p:extLst>
      <p:ext uri="{BB962C8B-B14F-4D97-AF65-F5344CB8AC3E}">
        <p14:creationId xmlns:p14="http://schemas.microsoft.com/office/powerpoint/2010/main" val="28956513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54BBEA6C-3079-3A63-AB42-E0C0648B49CC}"/>
              </a:ext>
            </a:extLst>
          </p:cNvPr>
          <p:cNvSpPr>
            <a:spLocks noGrp="1"/>
          </p:cNvSpPr>
          <p:nvPr>
            <p:ph type="title"/>
          </p:nvPr>
        </p:nvSpPr>
        <p:spPr/>
        <p:txBody>
          <a:bodyPr/>
          <a:lstStyle/>
          <a:p>
            <a:r>
              <a:rPr lang="zh-TW" altLang="en-US" dirty="0"/>
              <a:t>一般案標準作業流程</a:t>
            </a:r>
            <a:r>
              <a:rPr lang="en-US" altLang="zh-TW" dirty="0"/>
              <a:t>-</a:t>
            </a:r>
            <a:r>
              <a:rPr lang="zh-TW" altLang="en-US" dirty="0"/>
              <a:t>案件篇</a:t>
            </a:r>
          </a:p>
        </p:txBody>
      </p:sp>
      <p:sp>
        <p:nvSpPr>
          <p:cNvPr id="3" name="投影片編號版面配置區 2">
            <a:extLst>
              <a:ext uri="{FF2B5EF4-FFF2-40B4-BE49-F238E27FC236}">
                <a16:creationId xmlns:a16="http://schemas.microsoft.com/office/drawing/2014/main" id="{39309574-70FF-0975-D1E1-F61FADAE158E}"/>
              </a:ext>
            </a:extLst>
          </p:cNvPr>
          <p:cNvSpPr>
            <a:spLocks noGrp="1"/>
          </p:cNvSpPr>
          <p:nvPr>
            <p:ph type="sldNum" sz="quarter" idx="12"/>
          </p:nvPr>
        </p:nvSpPr>
        <p:spPr/>
        <p:txBody>
          <a:bodyPr/>
          <a:lstStyle/>
          <a:p>
            <a:fld id="{7F65B630-C7FF-41C0-9923-C5E5E29EED81}" type="slidenum">
              <a:rPr lang="zh-CN" altLang="en-US" smtClean="0"/>
              <a:t>6</a:t>
            </a:fld>
            <a:endParaRPr lang="zh-CN" altLang="en-US"/>
          </a:p>
        </p:txBody>
      </p:sp>
      <p:sp>
        <p:nvSpPr>
          <p:cNvPr id="4" name="Text Placeholder 2">
            <a:extLst>
              <a:ext uri="{FF2B5EF4-FFF2-40B4-BE49-F238E27FC236}">
                <a16:creationId xmlns:a16="http://schemas.microsoft.com/office/drawing/2014/main" id="{536B507F-E002-D39B-9989-A2B1E26FAE98}"/>
              </a:ext>
            </a:extLst>
          </p:cNvPr>
          <p:cNvSpPr txBox="1">
            <a:spLocks/>
          </p:cNvSpPr>
          <p:nvPr/>
        </p:nvSpPr>
        <p:spPr>
          <a:xfrm>
            <a:off x="3660555" y="1500188"/>
            <a:ext cx="7871045" cy="4633913"/>
          </a:xfrm>
          <a:custGeom>
            <a:avLst/>
            <a:gdLst>
              <a:gd name="connsiteX0" fmla="*/ 0 w 7871045"/>
              <a:gd name="connsiteY0" fmla="*/ 0 h 4633913"/>
              <a:gd name="connsiteX1" fmla="*/ 326086 w 7871045"/>
              <a:gd name="connsiteY1" fmla="*/ 0 h 4633913"/>
              <a:gd name="connsiteX2" fmla="*/ 967014 w 7871045"/>
              <a:gd name="connsiteY2" fmla="*/ 0 h 4633913"/>
              <a:gd name="connsiteX3" fmla="*/ 1529232 w 7871045"/>
              <a:gd name="connsiteY3" fmla="*/ 0 h 4633913"/>
              <a:gd name="connsiteX4" fmla="*/ 1934028 w 7871045"/>
              <a:gd name="connsiteY4" fmla="*/ 0 h 4633913"/>
              <a:gd name="connsiteX5" fmla="*/ 2338825 w 7871045"/>
              <a:gd name="connsiteY5" fmla="*/ 0 h 4633913"/>
              <a:gd name="connsiteX6" fmla="*/ 2743621 w 7871045"/>
              <a:gd name="connsiteY6" fmla="*/ 0 h 4633913"/>
              <a:gd name="connsiteX7" fmla="*/ 3305839 w 7871045"/>
              <a:gd name="connsiteY7" fmla="*/ 0 h 4633913"/>
              <a:gd name="connsiteX8" fmla="*/ 3631925 w 7871045"/>
              <a:gd name="connsiteY8" fmla="*/ 0 h 4633913"/>
              <a:gd name="connsiteX9" fmla="*/ 4194143 w 7871045"/>
              <a:gd name="connsiteY9" fmla="*/ 0 h 4633913"/>
              <a:gd name="connsiteX10" fmla="*/ 4677650 w 7871045"/>
              <a:gd name="connsiteY10" fmla="*/ 0 h 4633913"/>
              <a:gd name="connsiteX11" fmla="*/ 5003736 w 7871045"/>
              <a:gd name="connsiteY11" fmla="*/ 0 h 4633913"/>
              <a:gd name="connsiteX12" fmla="*/ 5487243 w 7871045"/>
              <a:gd name="connsiteY12" fmla="*/ 0 h 4633913"/>
              <a:gd name="connsiteX13" fmla="*/ 6206881 w 7871045"/>
              <a:gd name="connsiteY13" fmla="*/ 0 h 4633913"/>
              <a:gd name="connsiteX14" fmla="*/ 6690388 w 7871045"/>
              <a:gd name="connsiteY14" fmla="*/ 0 h 4633913"/>
              <a:gd name="connsiteX15" fmla="*/ 7331316 w 7871045"/>
              <a:gd name="connsiteY15" fmla="*/ 0 h 4633913"/>
              <a:gd name="connsiteX16" fmla="*/ 7871045 w 7871045"/>
              <a:gd name="connsiteY16" fmla="*/ 0 h 4633913"/>
              <a:gd name="connsiteX17" fmla="*/ 7871045 w 7871045"/>
              <a:gd name="connsiteY17" fmla="*/ 579239 h 4633913"/>
              <a:gd name="connsiteX18" fmla="*/ 7871045 w 7871045"/>
              <a:gd name="connsiteY18" fmla="*/ 1019461 h 4633913"/>
              <a:gd name="connsiteX19" fmla="*/ 7871045 w 7871045"/>
              <a:gd name="connsiteY19" fmla="*/ 1598700 h 4633913"/>
              <a:gd name="connsiteX20" fmla="*/ 7871045 w 7871045"/>
              <a:gd name="connsiteY20" fmla="*/ 2270617 h 4633913"/>
              <a:gd name="connsiteX21" fmla="*/ 7871045 w 7871045"/>
              <a:gd name="connsiteY21" fmla="*/ 2803517 h 4633913"/>
              <a:gd name="connsiteX22" fmla="*/ 7871045 w 7871045"/>
              <a:gd name="connsiteY22" fmla="*/ 3429096 h 4633913"/>
              <a:gd name="connsiteX23" fmla="*/ 7871045 w 7871045"/>
              <a:gd name="connsiteY23" fmla="*/ 4008335 h 4633913"/>
              <a:gd name="connsiteX24" fmla="*/ 7871045 w 7871045"/>
              <a:gd name="connsiteY24" fmla="*/ 4633913 h 4633913"/>
              <a:gd name="connsiteX25" fmla="*/ 7387538 w 7871045"/>
              <a:gd name="connsiteY25" fmla="*/ 4633913 h 4633913"/>
              <a:gd name="connsiteX26" fmla="*/ 6982741 w 7871045"/>
              <a:gd name="connsiteY26" fmla="*/ 4633913 h 4633913"/>
              <a:gd name="connsiteX27" fmla="*/ 6656655 w 7871045"/>
              <a:gd name="connsiteY27" fmla="*/ 4633913 h 4633913"/>
              <a:gd name="connsiteX28" fmla="*/ 5937017 w 7871045"/>
              <a:gd name="connsiteY28" fmla="*/ 4633913 h 4633913"/>
              <a:gd name="connsiteX29" fmla="*/ 5532220 w 7871045"/>
              <a:gd name="connsiteY29" fmla="*/ 4633913 h 4633913"/>
              <a:gd name="connsiteX30" fmla="*/ 4812582 w 7871045"/>
              <a:gd name="connsiteY30" fmla="*/ 4633913 h 4633913"/>
              <a:gd name="connsiteX31" fmla="*/ 4407785 w 7871045"/>
              <a:gd name="connsiteY31" fmla="*/ 4633913 h 4633913"/>
              <a:gd name="connsiteX32" fmla="*/ 3688147 w 7871045"/>
              <a:gd name="connsiteY32" fmla="*/ 4633913 h 4633913"/>
              <a:gd name="connsiteX33" fmla="*/ 3204640 w 7871045"/>
              <a:gd name="connsiteY33" fmla="*/ 4633913 h 4633913"/>
              <a:gd name="connsiteX34" fmla="*/ 2642422 w 7871045"/>
              <a:gd name="connsiteY34" fmla="*/ 4633913 h 4633913"/>
              <a:gd name="connsiteX35" fmla="*/ 1922784 w 7871045"/>
              <a:gd name="connsiteY35" fmla="*/ 4633913 h 4633913"/>
              <a:gd name="connsiteX36" fmla="*/ 1517987 w 7871045"/>
              <a:gd name="connsiteY36" fmla="*/ 4633913 h 4633913"/>
              <a:gd name="connsiteX37" fmla="*/ 955770 w 7871045"/>
              <a:gd name="connsiteY37" fmla="*/ 4633913 h 4633913"/>
              <a:gd name="connsiteX38" fmla="*/ 0 w 7871045"/>
              <a:gd name="connsiteY38" fmla="*/ 4633913 h 4633913"/>
              <a:gd name="connsiteX39" fmla="*/ 0 w 7871045"/>
              <a:gd name="connsiteY39" fmla="*/ 4008335 h 4633913"/>
              <a:gd name="connsiteX40" fmla="*/ 0 w 7871045"/>
              <a:gd name="connsiteY40" fmla="*/ 3382756 h 4633913"/>
              <a:gd name="connsiteX41" fmla="*/ 0 w 7871045"/>
              <a:gd name="connsiteY41" fmla="*/ 2896196 h 4633913"/>
              <a:gd name="connsiteX42" fmla="*/ 0 w 7871045"/>
              <a:gd name="connsiteY42" fmla="*/ 2455974 h 4633913"/>
              <a:gd name="connsiteX43" fmla="*/ 0 w 7871045"/>
              <a:gd name="connsiteY43" fmla="*/ 1969413 h 4633913"/>
              <a:gd name="connsiteX44" fmla="*/ 0 w 7871045"/>
              <a:gd name="connsiteY44" fmla="*/ 1482852 h 4633913"/>
              <a:gd name="connsiteX45" fmla="*/ 0 w 7871045"/>
              <a:gd name="connsiteY45" fmla="*/ 857274 h 4633913"/>
              <a:gd name="connsiteX46" fmla="*/ 0 w 7871045"/>
              <a:gd name="connsiteY46" fmla="*/ 0 h 46339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7871045" h="4633913" fill="none" extrusionOk="0">
                <a:moveTo>
                  <a:pt x="0" y="0"/>
                </a:moveTo>
                <a:cubicBezTo>
                  <a:pt x="123653" y="-29867"/>
                  <a:pt x="167895" y="33143"/>
                  <a:pt x="326086" y="0"/>
                </a:cubicBezTo>
                <a:cubicBezTo>
                  <a:pt x="484277" y="-33143"/>
                  <a:pt x="725792" y="5347"/>
                  <a:pt x="967014" y="0"/>
                </a:cubicBezTo>
                <a:cubicBezTo>
                  <a:pt x="1208236" y="-5347"/>
                  <a:pt x="1376637" y="11771"/>
                  <a:pt x="1529232" y="0"/>
                </a:cubicBezTo>
                <a:cubicBezTo>
                  <a:pt x="1681827" y="-11771"/>
                  <a:pt x="1784147" y="2156"/>
                  <a:pt x="1934028" y="0"/>
                </a:cubicBezTo>
                <a:cubicBezTo>
                  <a:pt x="2083909" y="-2156"/>
                  <a:pt x="2156837" y="16168"/>
                  <a:pt x="2338825" y="0"/>
                </a:cubicBezTo>
                <a:cubicBezTo>
                  <a:pt x="2520813" y="-16168"/>
                  <a:pt x="2551084" y="46601"/>
                  <a:pt x="2743621" y="0"/>
                </a:cubicBezTo>
                <a:cubicBezTo>
                  <a:pt x="2936158" y="-46601"/>
                  <a:pt x="3158589" y="18712"/>
                  <a:pt x="3305839" y="0"/>
                </a:cubicBezTo>
                <a:cubicBezTo>
                  <a:pt x="3453089" y="-18712"/>
                  <a:pt x="3499311" y="34383"/>
                  <a:pt x="3631925" y="0"/>
                </a:cubicBezTo>
                <a:cubicBezTo>
                  <a:pt x="3764539" y="-34383"/>
                  <a:pt x="3995429" y="6235"/>
                  <a:pt x="4194143" y="0"/>
                </a:cubicBezTo>
                <a:cubicBezTo>
                  <a:pt x="4392857" y="-6235"/>
                  <a:pt x="4451430" y="19096"/>
                  <a:pt x="4677650" y="0"/>
                </a:cubicBezTo>
                <a:cubicBezTo>
                  <a:pt x="4903870" y="-19096"/>
                  <a:pt x="4869936" y="25392"/>
                  <a:pt x="5003736" y="0"/>
                </a:cubicBezTo>
                <a:cubicBezTo>
                  <a:pt x="5137536" y="-25392"/>
                  <a:pt x="5310949" y="47993"/>
                  <a:pt x="5487243" y="0"/>
                </a:cubicBezTo>
                <a:cubicBezTo>
                  <a:pt x="5663537" y="-47993"/>
                  <a:pt x="6041632" y="35838"/>
                  <a:pt x="6206881" y="0"/>
                </a:cubicBezTo>
                <a:cubicBezTo>
                  <a:pt x="6372130" y="-35838"/>
                  <a:pt x="6520001" y="43174"/>
                  <a:pt x="6690388" y="0"/>
                </a:cubicBezTo>
                <a:cubicBezTo>
                  <a:pt x="6860775" y="-43174"/>
                  <a:pt x="7173404" y="60206"/>
                  <a:pt x="7331316" y="0"/>
                </a:cubicBezTo>
                <a:cubicBezTo>
                  <a:pt x="7489228" y="-60206"/>
                  <a:pt x="7605599" y="2126"/>
                  <a:pt x="7871045" y="0"/>
                </a:cubicBezTo>
                <a:cubicBezTo>
                  <a:pt x="7922751" y="237648"/>
                  <a:pt x="7811727" y="437669"/>
                  <a:pt x="7871045" y="579239"/>
                </a:cubicBezTo>
                <a:cubicBezTo>
                  <a:pt x="7930363" y="720809"/>
                  <a:pt x="7864529" y="839525"/>
                  <a:pt x="7871045" y="1019461"/>
                </a:cubicBezTo>
                <a:cubicBezTo>
                  <a:pt x="7877561" y="1199397"/>
                  <a:pt x="7802656" y="1314308"/>
                  <a:pt x="7871045" y="1598700"/>
                </a:cubicBezTo>
                <a:cubicBezTo>
                  <a:pt x="7939434" y="1883092"/>
                  <a:pt x="7803071" y="1976685"/>
                  <a:pt x="7871045" y="2270617"/>
                </a:cubicBezTo>
                <a:cubicBezTo>
                  <a:pt x="7939019" y="2564549"/>
                  <a:pt x="7824967" y="2645283"/>
                  <a:pt x="7871045" y="2803517"/>
                </a:cubicBezTo>
                <a:cubicBezTo>
                  <a:pt x="7917123" y="2961751"/>
                  <a:pt x="7862982" y="3265802"/>
                  <a:pt x="7871045" y="3429096"/>
                </a:cubicBezTo>
                <a:cubicBezTo>
                  <a:pt x="7879108" y="3592390"/>
                  <a:pt x="7865464" y="3721294"/>
                  <a:pt x="7871045" y="4008335"/>
                </a:cubicBezTo>
                <a:cubicBezTo>
                  <a:pt x="7876626" y="4295376"/>
                  <a:pt x="7813436" y="4481985"/>
                  <a:pt x="7871045" y="4633913"/>
                </a:cubicBezTo>
                <a:cubicBezTo>
                  <a:pt x="7681819" y="4646780"/>
                  <a:pt x="7588033" y="4619750"/>
                  <a:pt x="7387538" y="4633913"/>
                </a:cubicBezTo>
                <a:cubicBezTo>
                  <a:pt x="7187043" y="4648076"/>
                  <a:pt x="7102993" y="4593881"/>
                  <a:pt x="6982741" y="4633913"/>
                </a:cubicBezTo>
                <a:cubicBezTo>
                  <a:pt x="6862489" y="4673945"/>
                  <a:pt x="6737872" y="4600876"/>
                  <a:pt x="6656655" y="4633913"/>
                </a:cubicBezTo>
                <a:cubicBezTo>
                  <a:pt x="6575438" y="4666950"/>
                  <a:pt x="6259868" y="4595914"/>
                  <a:pt x="5937017" y="4633913"/>
                </a:cubicBezTo>
                <a:cubicBezTo>
                  <a:pt x="5614166" y="4671912"/>
                  <a:pt x="5726845" y="4606390"/>
                  <a:pt x="5532220" y="4633913"/>
                </a:cubicBezTo>
                <a:cubicBezTo>
                  <a:pt x="5337595" y="4661436"/>
                  <a:pt x="5046855" y="4597508"/>
                  <a:pt x="4812582" y="4633913"/>
                </a:cubicBezTo>
                <a:cubicBezTo>
                  <a:pt x="4578309" y="4670318"/>
                  <a:pt x="4533679" y="4591819"/>
                  <a:pt x="4407785" y="4633913"/>
                </a:cubicBezTo>
                <a:cubicBezTo>
                  <a:pt x="4281891" y="4676007"/>
                  <a:pt x="3836342" y="4572524"/>
                  <a:pt x="3688147" y="4633913"/>
                </a:cubicBezTo>
                <a:cubicBezTo>
                  <a:pt x="3539952" y="4695302"/>
                  <a:pt x="3440761" y="4633059"/>
                  <a:pt x="3204640" y="4633913"/>
                </a:cubicBezTo>
                <a:cubicBezTo>
                  <a:pt x="2968519" y="4634767"/>
                  <a:pt x="2762886" y="4602952"/>
                  <a:pt x="2642422" y="4633913"/>
                </a:cubicBezTo>
                <a:cubicBezTo>
                  <a:pt x="2521958" y="4664874"/>
                  <a:pt x="2148288" y="4561971"/>
                  <a:pt x="1922784" y="4633913"/>
                </a:cubicBezTo>
                <a:cubicBezTo>
                  <a:pt x="1697280" y="4705855"/>
                  <a:pt x="1611673" y="4618511"/>
                  <a:pt x="1517987" y="4633913"/>
                </a:cubicBezTo>
                <a:cubicBezTo>
                  <a:pt x="1424301" y="4649315"/>
                  <a:pt x="1214937" y="4567956"/>
                  <a:pt x="955770" y="4633913"/>
                </a:cubicBezTo>
                <a:cubicBezTo>
                  <a:pt x="696603" y="4699870"/>
                  <a:pt x="339907" y="4528180"/>
                  <a:pt x="0" y="4633913"/>
                </a:cubicBezTo>
                <a:cubicBezTo>
                  <a:pt x="-41043" y="4398829"/>
                  <a:pt x="74680" y="4187407"/>
                  <a:pt x="0" y="4008335"/>
                </a:cubicBezTo>
                <a:cubicBezTo>
                  <a:pt x="-74680" y="3829263"/>
                  <a:pt x="41774" y="3635246"/>
                  <a:pt x="0" y="3382756"/>
                </a:cubicBezTo>
                <a:cubicBezTo>
                  <a:pt x="-41774" y="3130266"/>
                  <a:pt x="10115" y="3055061"/>
                  <a:pt x="0" y="2896196"/>
                </a:cubicBezTo>
                <a:cubicBezTo>
                  <a:pt x="-10115" y="2737331"/>
                  <a:pt x="4233" y="2592575"/>
                  <a:pt x="0" y="2455974"/>
                </a:cubicBezTo>
                <a:cubicBezTo>
                  <a:pt x="-4233" y="2319373"/>
                  <a:pt x="55775" y="2086252"/>
                  <a:pt x="0" y="1969413"/>
                </a:cubicBezTo>
                <a:cubicBezTo>
                  <a:pt x="-55775" y="1852574"/>
                  <a:pt x="9972" y="1686394"/>
                  <a:pt x="0" y="1482852"/>
                </a:cubicBezTo>
                <a:cubicBezTo>
                  <a:pt x="-9972" y="1279310"/>
                  <a:pt x="61537" y="1085443"/>
                  <a:pt x="0" y="857274"/>
                </a:cubicBezTo>
                <a:cubicBezTo>
                  <a:pt x="-61537" y="629105"/>
                  <a:pt x="94836" y="309853"/>
                  <a:pt x="0" y="0"/>
                </a:cubicBezTo>
                <a:close/>
              </a:path>
              <a:path w="7871045" h="4633913" stroke="0" extrusionOk="0">
                <a:moveTo>
                  <a:pt x="0" y="0"/>
                </a:moveTo>
                <a:cubicBezTo>
                  <a:pt x="168133" y="-40368"/>
                  <a:pt x="262359" y="33426"/>
                  <a:pt x="404797" y="0"/>
                </a:cubicBezTo>
                <a:cubicBezTo>
                  <a:pt x="547235" y="-33426"/>
                  <a:pt x="845106" y="2802"/>
                  <a:pt x="967014" y="0"/>
                </a:cubicBezTo>
                <a:cubicBezTo>
                  <a:pt x="1088922" y="-2802"/>
                  <a:pt x="1216336" y="11577"/>
                  <a:pt x="1371811" y="0"/>
                </a:cubicBezTo>
                <a:cubicBezTo>
                  <a:pt x="1527286" y="-11577"/>
                  <a:pt x="1548524" y="27418"/>
                  <a:pt x="1697897" y="0"/>
                </a:cubicBezTo>
                <a:cubicBezTo>
                  <a:pt x="1847270" y="-27418"/>
                  <a:pt x="2096908" y="11187"/>
                  <a:pt x="2260114" y="0"/>
                </a:cubicBezTo>
                <a:cubicBezTo>
                  <a:pt x="2423320" y="-11187"/>
                  <a:pt x="2706890" y="33476"/>
                  <a:pt x="2822332" y="0"/>
                </a:cubicBezTo>
                <a:cubicBezTo>
                  <a:pt x="2937774" y="-33476"/>
                  <a:pt x="3305803" y="73300"/>
                  <a:pt x="3463260" y="0"/>
                </a:cubicBezTo>
                <a:cubicBezTo>
                  <a:pt x="3620717" y="-73300"/>
                  <a:pt x="3705838" y="9361"/>
                  <a:pt x="3868056" y="0"/>
                </a:cubicBezTo>
                <a:cubicBezTo>
                  <a:pt x="4030274" y="-9361"/>
                  <a:pt x="4283313" y="68290"/>
                  <a:pt x="4587695" y="0"/>
                </a:cubicBezTo>
                <a:cubicBezTo>
                  <a:pt x="4892077" y="-68290"/>
                  <a:pt x="4875405" y="23182"/>
                  <a:pt x="5149912" y="0"/>
                </a:cubicBezTo>
                <a:cubicBezTo>
                  <a:pt x="5424419" y="-23182"/>
                  <a:pt x="5514800" y="32378"/>
                  <a:pt x="5869551" y="0"/>
                </a:cubicBezTo>
                <a:cubicBezTo>
                  <a:pt x="6224302" y="-32378"/>
                  <a:pt x="6098629" y="14484"/>
                  <a:pt x="6195637" y="0"/>
                </a:cubicBezTo>
                <a:cubicBezTo>
                  <a:pt x="6292645" y="-14484"/>
                  <a:pt x="6577535" y="52880"/>
                  <a:pt x="6915275" y="0"/>
                </a:cubicBezTo>
                <a:cubicBezTo>
                  <a:pt x="7253015" y="-52880"/>
                  <a:pt x="7590844" y="27000"/>
                  <a:pt x="7871045" y="0"/>
                </a:cubicBezTo>
                <a:cubicBezTo>
                  <a:pt x="7920923" y="182534"/>
                  <a:pt x="7859642" y="378682"/>
                  <a:pt x="7871045" y="486561"/>
                </a:cubicBezTo>
                <a:cubicBezTo>
                  <a:pt x="7882448" y="594440"/>
                  <a:pt x="7862160" y="850552"/>
                  <a:pt x="7871045" y="1019461"/>
                </a:cubicBezTo>
                <a:cubicBezTo>
                  <a:pt x="7879930" y="1188370"/>
                  <a:pt x="7859895" y="1293348"/>
                  <a:pt x="7871045" y="1506022"/>
                </a:cubicBezTo>
                <a:cubicBezTo>
                  <a:pt x="7882195" y="1718696"/>
                  <a:pt x="7825466" y="1889121"/>
                  <a:pt x="7871045" y="1992583"/>
                </a:cubicBezTo>
                <a:cubicBezTo>
                  <a:pt x="7916624" y="2096045"/>
                  <a:pt x="7854312" y="2352177"/>
                  <a:pt x="7871045" y="2664500"/>
                </a:cubicBezTo>
                <a:cubicBezTo>
                  <a:pt x="7887778" y="2976823"/>
                  <a:pt x="7855759" y="3069626"/>
                  <a:pt x="7871045" y="3336417"/>
                </a:cubicBezTo>
                <a:cubicBezTo>
                  <a:pt x="7886331" y="3603208"/>
                  <a:pt x="7865757" y="3670571"/>
                  <a:pt x="7871045" y="3776639"/>
                </a:cubicBezTo>
                <a:cubicBezTo>
                  <a:pt x="7876333" y="3882707"/>
                  <a:pt x="7789473" y="4276739"/>
                  <a:pt x="7871045" y="4633913"/>
                </a:cubicBezTo>
                <a:cubicBezTo>
                  <a:pt x="7745780" y="4663000"/>
                  <a:pt x="7508010" y="4595397"/>
                  <a:pt x="7308828" y="4633913"/>
                </a:cubicBezTo>
                <a:cubicBezTo>
                  <a:pt x="7109646" y="4672429"/>
                  <a:pt x="7066782" y="4633281"/>
                  <a:pt x="6904031" y="4633913"/>
                </a:cubicBezTo>
                <a:cubicBezTo>
                  <a:pt x="6741280" y="4634545"/>
                  <a:pt x="6574316" y="4628433"/>
                  <a:pt x="6263103" y="4633913"/>
                </a:cubicBezTo>
                <a:cubicBezTo>
                  <a:pt x="5951890" y="4639393"/>
                  <a:pt x="5998862" y="4611927"/>
                  <a:pt x="5779596" y="4633913"/>
                </a:cubicBezTo>
                <a:cubicBezTo>
                  <a:pt x="5560330" y="4655899"/>
                  <a:pt x="5550819" y="4624485"/>
                  <a:pt x="5374799" y="4633913"/>
                </a:cubicBezTo>
                <a:cubicBezTo>
                  <a:pt x="5198779" y="4643341"/>
                  <a:pt x="5090737" y="4585332"/>
                  <a:pt x="4812582" y="4633913"/>
                </a:cubicBezTo>
                <a:cubicBezTo>
                  <a:pt x="4534427" y="4682494"/>
                  <a:pt x="4440491" y="4600210"/>
                  <a:pt x="4171654" y="4633913"/>
                </a:cubicBezTo>
                <a:cubicBezTo>
                  <a:pt x="3902817" y="4667616"/>
                  <a:pt x="3914405" y="4628558"/>
                  <a:pt x="3688147" y="4633913"/>
                </a:cubicBezTo>
                <a:cubicBezTo>
                  <a:pt x="3461889" y="4639268"/>
                  <a:pt x="3439928" y="4633069"/>
                  <a:pt x="3204640" y="4633913"/>
                </a:cubicBezTo>
                <a:cubicBezTo>
                  <a:pt x="2969352" y="4634757"/>
                  <a:pt x="2962033" y="4594792"/>
                  <a:pt x="2721133" y="4633913"/>
                </a:cubicBezTo>
                <a:cubicBezTo>
                  <a:pt x="2480233" y="4673034"/>
                  <a:pt x="2479073" y="4589562"/>
                  <a:pt x="2316336" y="4633913"/>
                </a:cubicBezTo>
                <a:cubicBezTo>
                  <a:pt x="2153599" y="4678264"/>
                  <a:pt x="1891859" y="4616501"/>
                  <a:pt x="1596698" y="4633913"/>
                </a:cubicBezTo>
                <a:cubicBezTo>
                  <a:pt x="1301537" y="4651325"/>
                  <a:pt x="1313915" y="4612924"/>
                  <a:pt x="1034480" y="4633913"/>
                </a:cubicBezTo>
                <a:cubicBezTo>
                  <a:pt x="755045" y="4654902"/>
                  <a:pt x="863786" y="4604953"/>
                  <a:pt x="708394" y="4633913"/>
                </a:cubicBezTo>
                <a:cubicBezTo>
                  <a:pt x="553002" y="4662873"/>
                  <a:pt x="217387" y="4549357"/>
                  <a:pt x="0" y="4633913"/>
                </a:cubicBezTo>
                <a:cubicBezTo>
                  <a:pt x="-36205" y="4367635"/>
                  <a:pt x="64089" y="4163486"/>
                  <a:pt x="0" y="4008335"/>
                </a:cubicBezTo>
                <a:cubicBezTo>
                  <a:pt x="-64089" y="3853184"/>
                  <a:pt x="53066" y="3690924"/>
                  <a:pt x="0" y="3382756"/>
                </a:cubicBezTo>
                <a:cubicBezTo>
                  <a:pt x="-53066" y="3074588"/>
                  <a:pt x="45952" y="2938968"/>
                  <a:pt x="0" y="2757178"/>
                </a:cubicBezTo>
                <a:cubicBezTo>
                  <a:pt x="-45952" y="2575388"/>
                  <a:pt x="51652" y="2426882"/>
                  <a:pt x="0" y="2177939"/>
                </a:cubicBezTo>
                <a:cubicBezTo>
                  <a:pt x="-51652" y="1928996"/>
                  <a:pt x="3670" y="1797154"/>
                  <a:pt x="0" y="1645039"/>
                </a:cubicBezTo>
                <a:cubicBezTo>
                  <a:pt x="-3670" y="1492924"/>
                  <a:pt x="55822" y="1165009"/>
                  <a:pt x="0" y="973122"/>
                </a:cubicBezTo>
                <a:cubicBezTo>
                  <a:pt x="-55822" y="781235"/>
                  <a:pt x="53196" y="334798"/>
                  <a:pt x="0" y="0"/>
                </a:cubicBezTo>
                <a:close/>
              </a:path>
            </a:pathLst>
          </a:custGeom>
          <a:solidFill>
            <a:schemeClr val="bg1">
              <a:lumMod val="95000"/>
            </a:schemeClr>
          </a:solidFill>
          <a:ln w="57150">
            <a:solidFill>
              <a:schemeClr val="tx1"/>
            </a:solidFill>
            <a:extLst>
              <a:ext uri="{C807C97D-BFC1-408E-A445-0C87EB9F89A2}">
                <ask:lineSketchStyleProps xmlns:ask="http://schemas.microsoft.com/office/drawing/2018/sketchyshapes" sd="3223621313">
                  <a:prstGeom prst="rect">
                    <a:avLst/>
                  </a:prstGeom>
                  <ask:type>
                    <ask:lineSketchScribble/>
                  </ask:type>
                </ask:lineSketchStyleProps>
              </a:ext>
            </a:extLst>
          </a:ln>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1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2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50000"/>
              </a:lnSpc>
              <a:buFont typeface="Arial" panose="020B0604020202020204" pitchFamily="34" charset="0"/>
              <a:buNone/>
            </a:pPr>
            <a:r>
              <a:rPr lang="zh-TW" altLang="en-US" sz="2400" b="1" dirty="0">
                <a:solidFill>
                  <a:schemeClr val="accent3">
                    <a:lumMod val="75000"/>
                  </a:schemeClr>
                </a:solidFill>
                <a:latin typeface="微軟正黑體" panose="020B0604030504040204" pitchFamily="34" charset="-120"/>
                <a:ea typeface="微軟正黑體" panose="020B0604030504040204" pitchFamily="34" charset="-120"/>
              </a:rPr>
              <a:t>步驟三、簽約</a:t>
            </a:r>
          </a:p>
          <a:p>
            <a:pPr marL="1224000" indent="0">
              <a:lnSpc>
                <a:spcPct val="100000"/>
              </a:lnSpc>
              <a:buFont typeface="Arial" panose="020B0604020202020204" pitchFamily="34" charset="0"/>
              <a:buNone/>
            </a:pPr>
            <a:r>
              <a:rPr lang="zh-TW" altLang="en-US" sz="2200" dirty="0"/>
              <a:t>請先詳讀「淡江大學產學合作計畫管理作業實施要點」</a:t>
            </a:r>
          </a:p>
          <a:p>
            <a:pPr marL="1224000" indent="0">
              <a:lnSpc>
                <a:spcPct val="100000"/>
              </a:lnSpc>
              <a:buFont typeface="Arial" panose="020B0604020202020204" pitchFamily="34" charset="0"/>
              <a:buNone/>
            </a:pPr>
            <a:r>
              <a:rPr lang="zh-TW" altLang="en-US" sz="2200" dirty="0"/>
              <a:t>以下附件請送至研發處：</a:t>
            </a:r>
            <a:endParaRPr lang="en-US" altLang="zh-TW" sz="2200" dirty="0"/>
          </a:p>
          <a:p>
            <a:pPr marL="1224000" indent="0">
              <a:lnSpc>
                <a:spcPct val="100000"/>
              </a:lnSpc>
              <a:buFont typeface="Arial" panose="020B0604020202020204" pitchFamily="34" charset="0"/>
              <a:buNone/>
            </a:pPr>
            <a:r>
              <a:rPr lang="en-US" altLang="zh-TW" sz="2200" dirty="0"/>
              <a:t>(1)</a:t>
            </a:r>
            <a:r>
              <a:rPr lang="zh-TW" altLang="en-US" sz="2200" dirty="0"/>
              <a:t>合約書</a:t>
            </a:r>
            <a:r>
              <a:rPr lang="en-US" altLang="zh-TW" sz="2200" dirty="0"/>
              <a:t>/</a:t>
            </a:r>
            <a:r>
              <a:rPr lang="zh-TW" altLang="en-US" sz="2200" dirty="0"/>
              <a:t>契約書</a:t>
            </a:r>
          </a:p>
          <a:p>
            <a:pPr marL="1224000" indent="0">
              <a:lnSpc>
                <a:spcPct val="100000"/>
              </a:lnSpc>
              <a:buFont typeface="Arial" panose="020B0604020202020204" pitchFamily="34" charset="0"/>
              <a:buNone/>
            </a:pPr>
            <a:r>
              <a:rPr lang="en-US" altLang="zh-TW" sz="2200" dirty="0"/>
              <a:t>(2)</a:t>
            </a:r>
            <a:r>
              <a:rPr lang="zh-TW" altLang="en-US" sz="2200" dirty="0"/>
              <a:t>預算分配表</a:t>
            </a:r>
            <a:endParaRPr lang="en-US" altLang="zh-TW" sz="2200" dirty="0"/>
          </a:p>
          <a:p>
            <a:pPr marL="1224000" indent="0">
              <a:lnSpc>
                <a:spcPct val="100000"/>
              </a:lnSpc>
              <a:buFont typeface="Arial" panose="020B0604020202020204" pitchFamily="34" charset="0"/>
              <a:buNone/>
            </a:pPr>
            <a:r>
              <a:rPr lang="en-US" altLang="zh-TW" sz="2200" dirty="0"/>
              <a:t>(3)</a:t>
            </a:r>
            <a:r>
              <a:rPr lang="zh-TW" altLang="en-US" sz="2200" dirty="0"/>
              <a:t>執行同意書</a:t>
            </a:r>
          </a:p>
        </p:txBody>
      </p:sp>
      <p:sp>
        <p:nvSpPr>
          <p:cNvPr id="5" name="Text Placeholder 1">
            <a:extLst>
              <a:ext uri="{FF2B5EF4-FFF2-40B4-BE49-F238E27FC236}">
                <a16:creationId xmlns:a16="http://schemas.microsoft.com/office/drawing/2014/main" id="{F860A0F1-6D08-3425-BCAF-81D77E310A96}"/>
              </a:ext>
            </a:extLst>
          </p:cNvPr>
          <p:cNvSpPr txBox="1">
            <a:spLocks/>
          </p:cNvSpPr>
          <p:nvPr/>
        </p:nvSpPr>
        <p:spPr>
          <a:xfrm>
            <a:off x="660400" y="1500188"/>
            <a:ext cx="2836562" cy="798512"/>
          </a:xfrm>
          <a:prstGeom prst="roundRect">
            <a:avLst/>
          </a:prstGeom>
          <a:solidFill>
            <a:srgbClr val="A6EDDC"/>
          </a:solidFill>
          <a:ln>
            <a:solidFill>
              <a:srgbClr val="A6EDDC"/>
            </a:solidFill>
          </a:ln>
          <a:effectLst>
            <a:outerShdw blurRad="50800" dist="38100" dir="8100000" algn="tr" rotWithShape="0">
              <a:prstClr val="black">
                <a:alpha val="40000"/>
              </a:prstClr>
            </a:outerShdw>
          </a:effectLst>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1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2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r">
              <a:buNone/>
            </a:pPr>
            <a:r>
              <a:rPr kumimoji="1" lang="zh-TW" altLang="en-US" sz="2400" b="1" dirty="0">
                <a:cs typeface="+mn-ea"/>
                <a:sym typeface="+mn-lt"/>
              </a:rPr>
              <a:t>新案建立</a:t>
            </a:r>
            <a:endParaRPr lang="en-US" b="1" dirty="0"/>
          </a:p>
        </p:txBody>
      </p:sp>
      <p:sp>
        <p:nvSpPr>
          <p:cNvPr id="8" name="Text Placeholder 1">
            <a:hlinkClick r:id="rId2" action="ppaction://hlinksldjump"/>
            <a:extLst>
              <a:ext uri="{FF2B5EF4-FFF2-40B4-BE49-F238E27FC236}">
                <a16:creationId xmlns:a16="http://schemas.microsoft.com/office/drawing/2014/main" id="{A3D02A33-8EE0-ACA1-6ABC-97AF08D7C3AD}"/>
              </a:ext>
            </a:extLst>
          </p:cNvPr>
          <p:cNvSpPr txBox="1">
            <a:spLocks/>
          </p:cNvSpPr>
          <p:nvPr/>
        </p:nvSpPr>
        <p:spPr>
          <a:xfrm>
            <a:off x="660400" y="2370932"/>
            <a:ext cx="2836562" cy="798512"/>
          </a:xfrm>
          <a:prstGeom prst="roundRect">
            <a:avLst/>
          </a:prstGeom>
          <a:solidFill>
            <a:schemeClr val="accent6">
              <a:lumMod val="20000"/>
              <a:lumOff val="80000"/>
            </a:schemeClr>
          </a:solidFill>
          <a:ln>
            <a:solidFill>
              <a:schemeClr val="accent6">
                <a:lumMod val="20000"/>
                <a:lumOff val="80000"/>
              </a:schemeClr>
            </a:solidFill>
          </a:ln>
          <a:effectLst>
            <a:outerShdw blurRad="50800" dist="38100" dir="8100000" algn="tr" rotWithShape="0">
              <a:prstClr val="black">
                <a:alpha val="40000"/>
              </a:prstClr>
            </a:outerShdw>
          </a:effectLst>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1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2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r">
              <a:buNone/>
            </a:pPr>
            <a:r>
              <a:rPr kumimoji="1" lang="zh-TW" altLang="en-US" sz="2400" b="1" dirty="0">
                <a:solidFill>
                  <a:schemeClr val="accent6">
                    <a:lumMod val="75000"/>
                  </a:schemeClr>
                </a:solidFill>
                <a:cs typeface="+mn-ea"/>
                <a:sym typeface="+mn-lt"/>
              </a:rPr>
              <a:t>請款與經費變更</a:t>
            </a:r>
          </a:p>
        </p:txBody>
      </p:sp>
      <p:sp>
        <p:nvSpPr>
          <p:cNvPr id="9" name="Text Placeholder 1">
            <a:hlinkClick r:id="rId3" action="ppaction://hlinksldjump"/>
            <a:extLst>
              <a:ext uri="{FF2B5EF4-FFF2-40B4-BE49-F238E27FC236}">
                <a16:creationId xmlns:a16="http://schemas.microsoft.com/office/drawing/2014/main" id="{DE1C2203-53D3-A175-4AA2-E67E3E744194}"/>
              </a:ext>
            </a:extLst>
          </p:cNvPr>
          <p:cNvSpPr txBox="1">
            <a:spLocks/>
          </p:cNvSpPr>
          <p:nvPr/>
        </p:nvSpPr>
        <p:spPr>
          <a:xfrm>
            <a:off x="660400" y="3241676"/>
            <a:ext cx="2836562" cy="798512"/>
          </a:xfrm>
          <a:prstGeom prst="roundRect">
            <a:avLst/>
          </a:prstGeom>
          <a:solidFill>
            <a:schemeClr val="accent6">
              <a:lumMod val="20000"/>
              <a:lumOff val="80000"/>
            </a:schemeClr>
          </a:solidFill>
          <a:ln>
            <a:solidFill>
              <a:schemeClr val="accent6">
                <a:lumMod val="20000"/>
                <a:lumOff val="80000"/>
              </a:schemeClr>
            </a:solidFill>
          </a:ln>
          <a:effectLst>
            <a:outerShdw blurRad="50800" dist="38100" dir="8100000" algn="tr" rotWithShape="0">
              <a:prstClr val="black">
                <a:alpha val="40000"/>
              </a:prstClr>
            </a:outerShdw>
          </a:effectLst>
        </p:spPr>
        <p:txBody>
          <a:bodyPr>
            <a:noAutofit/>
          </a:bodyPr>
          <a:lstStyle>
            <a:defPPr>
              <a:defRPr lang="zh-CN"/>
            </a:defPPr>
            <a:lvl1pPr indent="0" algn="r">
              <a:lnSpc>
                <a:spcPct val="90000"/>
              </a:lnSpc>
              <a:spcBef>
                <a:spcPts val="1000"/>
              </a:spcBef>
              <a:buFont typeface="Arial" panose="020B0604020202020204" pitchFamily="34" charset="0"/>
              <a:buNone/>
              <a:defRPr kumimoji="1" sz="2400" b="1">
                <a:solidFill>
                  <a:schemeClr val="accent6">
                    <a:lumMod val="75000"/>
                  </a:schemeClr>
                </a:solidFill>
                <a:cs typeface="+mn-ea"/>
              </a:defRPr>
            </a:lvl1pPr>
            <a:lvl2pPr marL="685800" indent="-228600">
              <a:lnSpc>
                <a:spcPct val="90000"/>
              </a:lnSpc>
              <a:spcBef>
                <a:spcPts val="500"/>
              </a:spcBef>
              <a:buFont typeface="Arial" panose="020B0604020202020204" pitchFamily="34" charset="0"/>
              <a:buChar char="•"/>
              <a:defRPr sz="1600"/>
            </a:lvl2pPr>
            <a:lvl3pPr marL="1143000" indent="-228600">
              <a:lnSpc>
                <a:spcPct val="90000"/>
              </a:lnSpc>
              <a:spcBef>
                <a:spcPts val="500"/>
              </a:spcBef>
              <a:buFont typeface="Arial" panose="020B0604020202020204" pitchFamily="34" charset="0"/>
              <a:buChar char="•"/>
              <a:defRPr sz="1400"/>
            </a:lvl3pPr>
            <a:lvl4pPr marL="1600200" indent="-228600">
              <a:lnSpc>
                <a:spcPct val="90000"/>
              </a:lnSpc>
              <a:spcBef>
                <a:spcPts val="500"/>
              </a:spcBef>
              <a:buFont typeface="Arial" panose="020B0604020202020204" pitchFamily="34" charset="0"/>
              <a:buChar char="•"/>
              <a:defRPr sz="1200"/>
            </a:lvl4pPr>
            <a:lvl5pPr marL="2057400" indent="-228600">
              <a:lnSpc>
                <a:spcPct val="90000"/>
              </a:lnSpc>
              <a:spcBef>
                <a:spcPts val="500"/>
              </a:spcBef>
              <a:buFont typeface="Arial" panose="020B0604020202020204" pitchFamily="34" charset="0"/>
              <a:buChar char="•"/>
              <a:defRPr sz="1200"/>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r>
              <a:rPr lang="zh-TW" altLang="en-US" dirty="0">
                <a:sym typeface="+mn-lt"/>
              </a:rPr>
              <a:t>請購</a:t>
            </a:r>
          </a:p>
        </p:txBody>
      </p:sp>
      <p:sp>
        <p:nvSpPr>
          <p:cNvPr id="10" name="Text Placeholder 1">
            <a:hlinkClick r:id="rId4" action="ppaction://hlinksldjump"/>
            <a:extLst>
              <a:ext uri="{FF2B5EF4-FFF2-40B4-BE49-F238E27FC236}">
                <a16:creationId xmlns:a16="http://schemas.microsoft.com/office/drawing/2014/main" id="{E76693C7-5FEC-2744-4A76-63DA9D2CAF7D}"/>
              </a:ext>
            </a:extLst>
          </p:cNvPr>
          <p:cNvSpPr txBox="1">
            <a:spLocks/>
          </p:cNvSpPr>
          <p:nvPr/>
        </p:nvSpPr>
        <p:spPr>
          <a:xfrm>
            <a:off x="660400" y="4112420"/>
            <a:ext cx="2836562" cy="798512"/>
          </a:xfrm>
          <a:prstGeom prst="roundRect">
            <a:avLst/>
          </a:prstGeom>
          <a:solidFill>
            <a:schemeClr val="accent6">
              <a:lumMod val="20000"/>
              <a:lumOff val="80000"/>
            </a:schemeClr>
          </a:solidFill>
          <a:ln>
            <a:solidFill>
              <a:schemeClr val="accent6">
                <a:lumMod val="20000"/>
                <a:lumOff val="80000"/>
              </a:schemeClr>
            </a:solidFill>
          </a:ln>
          <a:effectLst>
            <a:outerShdw blurRad="50800" dist="38100" dir="8100000" algn="tr" rotWithShape="0">
              <a:prstClr val="black">
                <a:alpha val="40000"/>
              </a:prstClr>
            </a:outerShdw>
          </a:effectLst>
        </p:spPr>
        <p:txBody>
          <a:bodyPr>
            <a:noAutofit/>
          </a:bodyPr>
          <a:lstStyle>
            <a:defPPr>
              <a:defRPr lang="zh-CN"/>
            </a:defPPr>
            <a:lvl1pPr indent="0" algn="r">
              <a:lnSpc>
                <a:spcPct val="90000"/>
              </a:lnSpc>
              <a:spcBef>
                <a:spcPts val="1000"/>
              </a:spcBef>
              <a:buFont typeface="Arial" panose="020B0604020202020204" pitchFamily="34" charset="0"/>
              <a:buNone/>
              <a:defRPr kumimoji="1" sz="2400" b="1">
                <a:solidFill>
                  <a:schemeClr val="accent6">
                    <a:lumMod val="75000"/>
                  </a:schemeClr>
                </a:solidFill>
                <a:cs typeface="+mn-ea"/>
              </a:defRPr>
            </a:lvl1pPr>
            <a:lvl2pPr marL="685800" indent="-228600">
              <a:lnSpc>
                <a:spcPct val="90000"/>
              </a:lnSpc>
              <a:spcBef>
                <a:spcPts val="500"/>
              </a:spcBef>
              <a:buFont typeface="Arial" panose="020B0604020202020204" pitchFamily="34" charset="0"/>
              <a:buChar char="•"/>
              <a:defRPr sz="1600"/>
            </a:lvl2pPr>
            <a:lvl3pPr marL="1143000" indent="-228600">
              <a:lnSpc>
                <a:spcPct val="90000"/>
              </a:lnSpc>
              <a:spcBef>
                <a:spcPts val="500"/>
              </a:spcBef>
              <a:buFont typeface="Arial" panose="020B0604020202020204" pitchFamily="34" charset="0"/>
              <a:buChar char="•"/>
              <a:defRPr sz="1400"/>
            </a:lvl3pPr>
            <a:lvl4pPr marL="1600200" indent="-228600">
              <a:lnSpc>
                <a:spcPct val="90000"/>
              </a:lnSpc>
              <a:spcBef>
                <a:spcPts val="500"/>
              </a:spcBef>
              <a:buFont typeface="Arial" panose="020B0604020202020204" pitchFamily="34" charset="0"/>
              <a:buChar char="•"/>
              <a:defRPr sz="1200"/>
            </a:lvl4pPr>
            <a:lvl5pPr marL="2057400" indent="-228600">
              <a:lnSpc>
                <a:spcPct val="90000"/>
              </a:lnSpc>
              <a:spcBef>
                <a:spcPts val="500"/>
              </a:spcBef>
              <a:buFont typeface="Arial" panose="020B0604020202020204" pitchFamily="34" charset="0"/>
              <a:buChar char="•"/>
              <a:defRPr sz="1200"/>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r>
              <a:rPr lang="zh-TW" altLang="en-US" dirty="0">
                <a:sym typeface="+mn-lt"/>
              </a:rPr>
              <a:t>結案</a:t>
            </a:r>
            <a:endParaRPr lang="en-US" dirty="0"/>
          </a:p>
        </p:txBody>
      </p:sp>
      <p:grpSp>
        <p:nvGrpSpPr>
          <p:cNvPr id="12" name="群組 11">
            <a:extLst>
              <a:ext uri="{FF2B5EF4-FFF2-40B4-BE49-F238E27FC236}">
                <a16:creationId xmlns:a16="http://schemas.microsoft.com/office/drawing/2014/main" id="{737646B7-D5AE-7687-AA8B-AD35486240F7}"/>
              </a:ext>
            </a:extLst>
          </p:cNvPr>
          <p:cNvGrpSpPr/>
          <p:nvPr/>
        </p:nvGrpSpPr>
        <p:grpSpPr>
          <a:xfrm>
            <a:off x="4026546" y="4560415"/>
            <a:ext cx="7871045" cy="1258906"/>
            <a:chOff x="1539882" y="3204003"/>
            <a:chExt cx="7871045" cy="1258906"/>
          </a:xfrm>
        </p:grpSpPr>
        <p:sp>
          <p:nvSpPr>
            <p:cNvPr id="13" name="文字方塊 12">
              <a:extLst>
                <a:ext uri="{FF2B5EF4-FFF2-40B4-BE49-F238E27FC236}">
                  <a16:creationId xmlns:a16="http://schemas.microsoft.com/office/drawing/2014/main" id="{426F4630-0B26-6EFD-461B-3A6EC7305737}"/>
                </a:ext>
              </a:extLst>
            </p:cNvPr>
            <p:cNvSpPr txBox="1"/>
            <p:nvPr/>
          </p:nvSpPr>
          <p:spPr>
            <a:xfrm>
              <a:off x="1539882" y="3204003"/>
              <a:ext cx="7149142" cy="954107"/>
            </a:xfrm>
            <a:prstGeom prst="rect">
              <a:avLst/>
            </a:prstGeom>
            <a:solidFill>
              <a:schemeClr val="accent2">
                <a:lumMod val="20000"/>
                <a:lumOff val="80000"/>
              </a:schemeClr>
            </a:solidFill>
            <a:ln w="28575">
              <a:solidFill>
                <a:srgbClr val="C00000"/>
              </a:solidFill>
            </a:ln>
          </p:spPr>
          <p:txBody>
            <a:bodyPr wrap="square" rtlCol="0">
              <a:spAutoFit/>
            </a:bodyPr>
            <a:lstStyle/>
            <a:p>
              <a:pPr algn="ctr"/>
              <a:r>
                <a:rPr lang="zh-TW" altLang="en-US" sz="2000" dirty="0">
                  <a:solidFill>
                    <a:srgbClr val="FF0000"/>
                  </a:solidFill>
                  <a:latin typeface="微軟正黑體" panose="020B0604030504040204" pitchFamily="34" charset="-120"/>
                  <a:ea typeface="微軟正黑體" panose="020B0604030504040204" pitchFamily="34" charset="-120"/>
                </a:rPr>
                <a:t>管理費如何編列？</a:t>
              </a:r>
              <a:endParaRPr lang="en-US" altLang="zh-TW" sz="2000" dirty="0">
                <a:solidFill>
                  <a:srgbClr val="FF0000"/>
                </a:solidFill>
                <a:latin typeface="微軟正黑體" panose="020B0604030504040204" pitchFamily="34" charset="-120"/>
                <a:ea typeface="微軟正黑體" panose="020B0604030504040204" pitchFamily="34" charset="-120"/>
              </a:endParaRPr>
            </a:p>
            <a:p>
              <a:pPr algn="ctr"/>
              <a:r>
                <a:rPr lang="zh-TW" altLang="en-US" dirty="0">
                  <a:solidFill>
                    <a:schemeClr val="tx1"/>
                  </a:solidFill>
                  <a:latin typeface="微軟正黑體" panose="020B0604030504040204" pitchFamily="34" charset="-120"/>
                  <a:ea typeface="微軟正黑體" panose="020B0604030504040204" pitchFamily="34" charset="-120"/>
                </a:rPr>
                <a:t>管理費請依本校產學合作計畫管理作業實施要點第八點規定編列，</a:t>
              </a:r>
              <a:endParaRPr lang="en-US" altLang="zh-TW" dirty="0">
                <a:solidFill>
                  <a:schemeClr val="tx1"/>
                </a:solidFill>
                <a:latin typeface="微軟正黑體" panose="020B0604030504040204" pitchFamily="34" charset="-120"/>
                <a:ea typeface="微軟正黑體" panose="020B0604030504040204" pitchFamily="34" charset="-120"/>
              </a:endParaRPr>
            </a:p>
            <a:p>
              <a:pPr algn="ctr"/>
              <a:r>
                <a:rPr lang="zh-TW" altLang="en-US" dirty="0">
                  <a:solidFill>
                    <a:schemeClr val="tx1"/>
                  </a:solidFill>
                  <a:highlight>
                    <a:srgbClr val="FFFF00"/>
                  </a:highlight>
                  <a:latin typeface="微軟正黑體" panose="020B0604030504040204" pitchFamily="34" charset="-120"/>
                  <a:ea typeface="微軟正黑體" panose="020B0604030504040204" pitchFamily="34" charset="-120"/>
                </a:rPr>
                <a:t>若委託單位有其規定請先上簽呈核准</a:t>
              </a:r>
              <a:r>
                <a:rPr lang="zh-TW" altLang="en-US" dirty="0">
                  <a:solidFill>
                    <a:schemeClr val="tx1"/>
                  </a:solidFill>
                  <a:latin typeface="微軟正黑體" panose="020B0604030504040204" pitchFamily="34" charset="-120"/>
                  <a:ea typeface="微軟正黑體" panose="020B0604030504040204" pitchFamily="34" charset="-120"/>
                </a:rPr>
                <a:t>，由行副代判</a:t>
              </a:r>
            </a:p>
          </p:txBody>
        </p:sp>
        <p:sp>
          <p:nvSpPr>
            <p:cNvPr id="14" name="文字方塊 13">
              <a:extLst>
                <a:ext uri="{FF2B5EF4-FFF2-40B4-BE49-F238E27FC236}">
                  <a16:creationId xmlns:a16="http://schemas.microsoft.com/office/drawing/2014/main" id="{46755DFB-F283-51C4-4BE0-F79CAB8CDE85}"/>
                </a:ext>
              </a:extLst>
            </p:cNvPr>
            <p:cNvSpPr txBox="1"/>
            <p:nvPr/>
          </p:nvSpPr>
          <p:spPr>
            <a:xfrm>
              <a:off x="4279448" y="4155132"/>
              <a:ext cx="5131479" cy="307777"/>
            </a:xfrm>
            <a:prstGeom prst="rect">
              <a:avLst/>
            </a:prstGeom>
            <a:noFill/>
          </p:spPr>
          <p:txBody>
            <a:bodyPr wrap="square" rtlCol="0">
              <a:spAutoFit/>
            </a:bodyPr>
            <a:lstStyle/>
            <a:p>
              <a:r>
                <a:rPr lang="en-US" altLang="zh-TW" sz="1400" dirty="0">
                  <a:solidFill>
                    <a:srgbClr val="FF0000"/>
                  </a:solidFill>
                  <a:latin typeface="微軟正黑體" panose="020B0604030504040204" pitchFamily="34" charset="-120"/>
                  <a:ea typeface="微軟正黑體" panose="020B0604030504040204" pitchFamily="34" charset="-120"/>
                </a:rPr>
                <a:t>※</a:t>
              </a:r>
              <a:r>
                <a:rPr lang="zh-TW" altLang="en-US" sz="1400" dirty="0">
                  <a:solidFill>
                    <a:srgbClr val="FF0000"/>
                  </a:solidFill>
                  <a:latin typeface="微軟正黑體" panose="020B0604030504040204" pitchFamily="34" charset="-120"/>
                  <a:ea typeface="微軟正黑體" panose="020B0604030504040204" pitchFamily="34" charset="-120"/>
                </a:rPr>
                <a:t>簽呈決行後影印一份，同上面附件</a:t>
              </a:r>
              <a:r>
                <a:rPr lang="en-US" altLang="zh-TW" sz="1400" dirty="0">
                  <a:solidFill>
                    <a:srgbClr val="FF0000"/>
                  </a:solidFill>
                  <a:latin typeface="微軟正黑體" panose="020B0604030504040204" pitchFamily="34" charset="-120"/>
                  <a:ea typeface="微軟正黑體" panose="020B0604030504040204" pitchFamily="34" charset="-120"/>
                </a:rPr>
                <a:t>(2)(3)</a:t>
              </a:r>
              <a:r>
                <a:rPr lang="zh-TW" altLang="en-US" sz="1400" dirty="0">
                  <a:solidFill>
                    <a:srgbClr val="FF0000"/>
                  </a:solidFill>
                  <a:latin typeface="微軟正黑體" panose="020B0604030504040204" pitchFamily="34" charset="-120"/>
                  <a:ea typeface="微軟正黑體" panose="020B0604030504040204" pitchFamily="34" charset="-120"/>
                </a:rPr>
                <a:t>送至研發處</a:t>
              </a:r>
            </a:p>
          </p:txBody>
        </p:sp>
      </p:grpSp>
    </p:spTree>
    <p:extLst>
      <p:ext uri="{BB962C8B-B14F-4D97-AF65-F5344CB8AC3E}">
        <p14:creationId xmlns:p14="http://schemas.microsoft.com/office/powerpoint/2010/main" val="13041811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1000"/>
                                        <p:tgtEl>
                                          <p:spTgt spid="12"/>
                                        </p:tgtEl>
                                      </p:cBhvr>
                                    </p:animEffect>
                                    <p:anim calcmode="lin" valueType="num">
                                      <p:cBhvr>
                                        <p:cTn id="8" dur="1000" fill="hold"/>
                                        <p:tgtEl>
                                          <p:spTgt spid="12"/>
                                        </p:tgtEl>
                                        <p:attrNameLst>
                                          <p:attrName>ppt_x</p:attrName>
                                        </p:attrNameLst>
                                      </p:cBhvr>
                                      <p:tavLst>
                                        <p:tav tm="0">
                                          <p:val>
                                            <p:strVal val="#ppt_x"/>
                                          </p:val>
                                        </p:tav>
                                        <p:tav tm="100000">
                                          <p:val>
                                            <p:strVal val="#ppt_x"/>
                                          </p:val>
                                        </p:tav>
                                      </p:tavLst>
                                    </p:anim>
                                    <p:anim calcmode="lin" valueType="num">
                                      <p:cBhvr>
                                        <p:cTn id="9"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投影片編號版面配置區 2">
            <a:extLst>
              <a:ext uri="{FF2B5EF4-FFF2-40B4-BE49-F238E27FC236}">
                <a16:creationId xmlns:a16="http://schemas.microsoft.com/office/drawing/2014/main" id="{FA5A527E-E036-AA4C-ADD9-8B79EC0F1284}"/>
              </a:ext>
            </a:extLst>
          </p:cNvPr>
          <p:cNvSpPr>
            <a:spLocks noGrp="1"/>
          </p:cNvSpPr>
          <p:nvPr>
            <p:ph type="sldNum" sz="quarter" idx="12"/>
          </p:nvPr>
        </p:nvSpPr>
        <p:spPr/>
        <p:txBody>
          <a:bodyPr/>
          <a:lstStyle/>
          <a:p>
            <a:fld id="{7F65B630-C7FF-41C0-9923-C5E5E29EED81}" type="slidenum">
              <a:rPr lang="zh-CN" altLang="en-US" smtClean="0"/>
              <a:t>7</a:t>
            </a:fld>
            <a:endParaRPr lang="zh-CN" altLang="en-US"/>
          </a:p>
        </p:txBody>
      </p:sp>
      <p:grpSp>
        <p:nvGrpSpPr>
          <p:cNvPr id="8" name="群組 7">
            <a:extLst>
              <a:ext uri="{FF2B5EF4-FFF2-40B4-BE49-F238E27FC236}">
                <a16:creationId xmlns:a16="http://schemas.microsoft.com/office/drawing/2014/main" id="{EA0B03ED-549D-4C2A-4F2A-CE6360019148}"/>
              </a:ext>
            </a:extLst>
          </p:cNvPr>
          <p:cNvGrpSpPr/>
          <p:nvPr/>
        </p:nvGrpSpPr>
        <p:grpSpPr>
          <a:xfrm>
            <a:off x="631777" y="375549"/>
            <a:ext cx="8805837" cy="6106903"/>
            <a:chOff x="660400" y="1697254"/>
            <a:chExt cx="3753222" cy="2174944"/>
          </a:xfrm>
        </p:grpSpPr>
        <p:sp>
          <p:nvSpPr>
            <p:cNvPr id="6" name="矩形: 剪去對角角落 5">
              <a:extLst>
                <a:ext uri="{FF2B5EF4-FFF2-40B4-BE49-F238E27FC236}">
                  <a16:creationId xmlns:a16="http://schemas.microsoft.com/office/drawing/2014/main" id="{B660885C-F19C-A65D-4699-9CD49FEDD459}"/>
                </a:ext>
              </a:extLst>
            </p:cNvPr>
            <p:cNvSpPr/>
            <p:nvPr/>
          </p:nvSpPr>
          <p:spPr>
            <a:xfrm>
              <a:off x="660400" y="1774352"/>
              <a:ext cx="3753222" cy="2097846"/>
            </a:xfrm>
            <a:prstGeom prst="snip2DiagRect">
              <a:avLst/>
            </a:prstGeom>
            <a:solidFill>
              <a:schemeClr val="accent1">
                <a:alpha val="15000"/>
              </a:schemeClr>
            </a:solidFill>
            <a:ln w="6055" cap="flat">
              <a:noFill/>
              <a:prstDash val="solid"/>
              <a:miter/>
            </a:ln>
          </p:spPr>
          <p:txBody>
            <a:bodyPr lIns="91440" tIns="45720" rIns="91440" bIns="45720" rtlCol="0" anchor="ctr">
              <a:noAutofit/>
            </a:bodyPr>
            <a:lstStyle/>
            <a:p>
              <a:pPr>
                <a:lnSpc>
                  <a:spcPct val="130000"/>
                </a:lnSpc>
              </a:pPr>
              <a:r>
                <a:rPr kumimoji="1" lang="zh-TW" altLang="en-US" sz="1600" dirty="0">
                  <a:solidFill>
                    <a:schemeClr val="tx1"/>
                  </a:solidFill>
                  <a:latin typeface="微軟正黑體" panose="020B0604030504040204" pitchFamily="34" charset="-120"/>
                  <a:ea typeface="微軟正黑體" panose="020B0604030504040204" pitchFamily="34" charset="-120"/>
                  <a:cs typeface="+mn-ea"/>
                  <a:sym typeface="+mn-lt"/>
                </a:rPr>
                <a:t>八、行政管理費和結案：</a:t>
              </a:r>
              <a:endParaRPr kumimoji="1" lang="en-US" altLang="zh-TW" sz="1600" dirty="0">
                <a:solidFill>
                  <a:schemeClr val="tx1"/>
                </a:solidFill>
                <a:latin typeface="微軟正黑體" panose="020B0604030504040204" pitchFamily="34" charset="-120"/>
                <a:ea typeface="微軟正黑體" panose="020B0604030504040204" pitchFamily="34" charset="-120"/>
                <a:cs typeface="+mn-ea"/>
                <a:sym typeface="+mn-lt"/>
              </a:endParaRPr>
            </a:p>
            <a:p>
              <a:pPr>
                <a:lnSpc>
                  <a:spcPct val="130000"/>
                </a:lnSpc>
              </a:pPr>
              <a:r>
                <a:rPr kumimoji="1" lang="en-US" altLang="zh-TW" sz="1600" dirty="0">
                  <a:solidFill>
                    <a:schemeClr val="tx1"/>
                  </a:solidFill>
                  <a:latin typeface="微軟正黑體" panose="020B0604030504040204" pitchFamily="34" charset="-120"/>
                  <a:ea typeface="微軟正黑體" panose="020B0604030504040204" pitchFamily="34" charset="-120"/>
                  <a:cs typeface="+mn-ea"/>
                  <a:sym typeface="+mn-lt"/>
                </a:rPr>
                <a:t>(</a:t>
              </a:r>
              <a:r>
                <a:rPr kumimoji="1" lang="zh-TW" altLang="en-US" sz="1600" dirty="0">
                  <a:solidFill>
                    <a:schemeClr val="tx1"/>
                  </a:solidFill>
                  <a:latin typeface="微軟正黑體" panose="020B0604030504040204" pitchFamily="34" charset="-120"/>
                  <a:ea typeface="微軟正黑體" panose="020B0604030504040204" pitchFamily="34" charset="-120"/>
                  <a:cs typeface="+mn-ea"/>
                  <a:sym typeface="+mn-lt"/>
                </a:rPr>
                <a:t>一</a:t>
              </a:r>
              <a:r>
                <a:rPr kumimoji="1" lang="en-US" altLang="zh-TW" sz="1600" dirty="0">
                  <a:solidFill>
                    <a:schemeClr val="tx1"/>
                  </a:solidFill>
                  <a:latin typeface="微軟正黑體" panose="020B0604030504040204" pitchFamily="34" charset="-120"/>
                  <a:ea typeface="微軟正黑體" panose="020B0604030504040204" pitchFamily="34" charset="-120"/>
                  <a:cs typeface="+mn-ea"/>
                  <a:sym typeface="+mn-lt"/>
                </a:rPr>
                <a:t>)</a:t>
              </a:r>
              <a:r>
                <a:rPr kumimoji="1" lang="zh-TW" altLang="en-US" sz="1600" dirty="0">
                  <a:solidFill>
                    <a:schemeClr val="tx1"/>
                  </a:solidFill>
                  <a:latin typeface="微軟正黑體" panose="020B0604030504040204" pitchFamily="34" charset="-120"/>
                  <a:ea typeface="微軟正黑體" panose="020B0604030504040204" pitchFamily="34" charset="-120"/>
                  <a:cs typeface="+mn-ea"/>
                  <a:sym typeface="+mn-lt"/>
                </a:rPr>
                <a:t>國家科學及技術委員會計畫案行政管理費比率依國家科學及技術委員會規定辦理。</a:t>
              </a:r>
              <a:r>
                <a:rPr kumimoji="1" lang="en-US" altLang="zh-TW" sz="1600" dirty="0">
                  <a:solidFill>
                    <a:schemeClr val="tx1"/>
                  </a:solidFill>
                  <a:latin typeface="微軟正黑體" panose="020B0604030504040204" pitchFamily="34" charset="-120"/>
                  <a:ea typeface="微軟正黑體" panose="020B0604030504040204" pitchFamily="34" charset="-120"/>
                  <a:cs typeface="+mn-ea"/>
                  <a:sym typeface="+mn-lt"/>
                </a:rPr>
                <a:t>(</a:t>
              </a:r>
              <a:r>
                <a:rPr kumimoji="1" lang="zh-TW" altLang="en-US" sz="1600" dirty="0">
                  <a:solidFill>
                    <a:schemeClr val="tx1"/>
                  </a:solidFill>
                  <a:latin typeface="微軟正黑體" panose="020B0604030504040204" pitchFamily="34" charset="-120"/>
                  <a:ea typeface="微軟正黑體" panose="020B0604030504040204" pitchFamily="34" charset="-120"/>
                  <a:cs typeface="+mn-ea"/>
                  <a:sym typeface="+mn-lt"/>
                </a:rPr>
                <a:t>二</a:t>
              </a:r>
              <a:r>
                <a:rPr kumimoji="1" lang="en-US" altLang="zh-TW" sz="1600" dirty="0">
                  <a:solidFill>
                    <a:schemeClr val="tx1"/>
                  </a:solidFill>
                  <a:latin typeface="微軟正黑體" panose="020B0604030504040204" pitchFamily="34" charset="-120"/>
                  <a:ea typeface="微軟正黑體" panose="020B0604030504040204" pitchFamily="34" charset="-120"/>
                  <a:cs typeface="+mn-ea"/>
                  <a:sym typeface="+mn-lt"/>
                </a:rPr>
                <a:t>)</a:t>
              </a:r>
              <a:r>
                <a:rPr kumimoji="1" lang="zh-TW" altLang="en-US" sz="1600" dirty="0">
                  <a:solidFill>
                    <a:schemeClr val="tx1"/>
                  </a:solidFill>
                  <a:latin typeface="微軟正黑體" panose="020B0604030504040204" pitchFamily="34" charset="-120"/>
                  <a:ea typeface="微軟正黑體" panose="020B0604030504040204" pitchFamily="34" charset="-120"/>
                  <a:cs typeface="+mn-ea"/>
                  <a:sym typeface="+mn-lt"/>
                </a:rPr>
                <a:t>教育部計畫案行政管理費比率依教育部規定辦理。。</a:t>
              </a:r>
              <a:endParaRPr kumimoji="1" lang="en-US" altLang="zh-TW" sz="1600" dirty="0">
                <a:solidFill>
                  <a:schemeClr val="tx1"/>
                </a:solidFill>
                <a:latin typeface="微軟正黑體" panose="020B0604030504040204" pitchFamily="34" charset="-120"/>
                <a:ea typeface="微軟正黑體" panose="020B0604030504040204" pitchFamily="34" charset="-120"/>
                <a:cs typeface="+mn-ea"/>
                <a:sym typeface="+mn-lt"/>
              </a:endParaRPr>
            </a:p>
            <a:p>
              <a:pPr>
                <a:lnSpc>
                  <a:spcPct val="130000"/>
                </a:lnSpc>
              </a:pPr>
              <a:r>
                <a:rPr kumimoji="1" lang="en-US" altLang="zh-TW" sz="1600" dirty="0">
                  <a:solidFill>
                    <a:schemeClr val="tx1"/>
                  </a:solidFill>
                  <a:latin typeface="微軟正黑體" panose="020B0604030504040204" pitchFamily="34" charset="-120"/>
                  <a:ea typeface="微軟正黑體" panose="020B0604030504040204" pitchFamily="34" charset="-120"/>
                  <a:cs typeface="+mn-ea"/>
                  <a:sym typeface="+mn-lt"/>
                </a:rPr>
                <a:t>(</a:t>
              </a:r>
              <a:r>
                <a:rPr kumimoji="1" lang="zh-TW" altLang="en-US" sz="1600" dirty="0">
                  <a:solidFill>
                    <a:schemeClr val="tx1"/>
                  </a:solidFill>
                  <a:latin typeface="微軟正黑體" panose="020B0604030504040204" pitchFamily="34" charset="-120"/>
                  <a:ea typeface="微軟正黑體" panose="020B0604030504040204" pitchFamily="34" charset="-120"/>
                  <a:cs typeface="+mn-ea"/>
                  <a:sym typeface="+mn-lt"/>
                </a:rPr>
                <a:t>三</a:t>
              </a:r>
              <a:r>
                <a:rPr kumimoji="1" lang="en-US" altLang="zh-TW" sz="1600" dirty="0">
                  <a:solidFill>
                    <a:schemeClr val="tx1"/>
                  </a:solidFill>
                  <a:latin typeface="微軟正黑體" panose="020B0604030504040204" pitchFamily="34" charset="-120"/>
                  <a:ea typeface="微軟正黑體" panose="020B0604030504040204" pitchFamily="34" charset="-120"/>
                  <a:cs typeface="+mn-ea"/>
                  <a:sym typeface="+mn-lt"/>
                </a:rPr>
                <a:t>)</a:t>
              </a:r>
              <a:r>
                <a:rPr kumimoji="1" lang="zh-TW" altLang="en-US" sz="1600" dirty="0">
                  <a:solidFill>
                    <a:schemeClr val="tx1"/>
                  </a:solidFill>
                  <a:latin typeface="微軟正黑體" panose="020B0604030504040204" pitchFamily="34" charset="-120"/>
                  <a:ea typeface="微軟正黑體" panose="020B0604030504040204" pitchFamily="34" charset="-120"/>
                  <a:cs typeface="+mn-ea"/>
                  <a:sym typeface="+mn-lt"/>
                </a:rPr>
                <a:t>餘各政府機關、民間團體及研究等機構委託產學研究計畫行政管理費採總經費方式編列：（視障資源中心另定之）</a:t>
              </a:r>
            </a:p>
            <a:p>
              <a:pPr lvl="1">
                <a:lnSpc>
                  <a:spcPct val="130000"/>
                </a:lnSpc>
              </a:pPr>
              <a:r>
                <a:rPr kumimoji="1" lang="zh-TW" altLang="en-US" sz="1600" dirty="0">
                  <a:solidFill>
                    <a:schemeClr val="tx1"/>
                  </a:solidFill>
                  <a:latin typeface="微軟正黑體" panose="020B0604030504040204" pitchFamily="34" charset="-120"/>
                  <a:ea typeface="微軟正黑體" panose="020B0604030504040204" pitchFamily="34" charset="-120"/>
                  <a:cs typeface="+mn-ea"/>
                  <a:sym typeface="+mn-lt"/>
                </a:rPr>
                <a:t>１、一佰萬元以下（含）：百分之十五。</a:t>
              </a:r>
            </a:p>
            <a:p>
              <a:pPr lvl="1">
                <a:lnSpc>
                  <a:spcPct val="130000"/>
                </a:lnSpc>
              </a:pPr>
              <a:r>
                <a:rPr kumimoji="1" lang="zh-TW" altLang="en-US" sz="1600" dirty="0">
                  <a:solidFill>
                    <a:schemeClr val="tx1"/>
                  </a:solidFill>
                  <a:latin typeface="微軟正黑體" panose="020B0604030504040204" pitchFamily="34" charset="-120"/>
                  <a:ea typeface="微軟正黑體" panose="020B0604030504040204" pitchFamily="34" charset="-120"/>
                  <a:cs typeface="+mn-ea"/>
                  <a:sym typeface="+mn-lt"/>
                </a:rPr>
                <a:t>２、超過一佰萬元至五佰萬元：百分之十二。</a:t>
              </a:r>
            </a:p>
            <a:p>
              <a:pPr lvl="1">
                <a:lnSpc>
                  <a:spcPct val="130000"/>
                </a:lnSpc>
              </a:pPr>
              <a:r>
                <a:rPr kumimoji="1" lang="zh-TW" altLang="en-US" sz="1600" dirty="0">
                  <a:solidFill>
                    <a:schemeClr val="tx1"/>
                  </a:solidFill>
                  <a:latin typeface="微軟正黑體" panose="020B0604030504040204" pitchFamily="34" charset="-120"/>
                  <a:ea typeface="微軟正黑體" panose="020B0604030504040204" pitchFamily="34" charset="-120"/>
                  <a:cs typeface="+mn-ea"/>
                  <a:sym typeface="+mn-lt"/>
                </a:rPr>
                <a:t>３、超過五佰萬元至二仟萬元（含）：百分之十。</a:t>
              </a:r>
            </a:p>
            <a:p>
              <a:pPr lvl="1">
                <a:lnSpc>
                  <a:spcPct val="130000"/>
                </a:lnSpc>
              </a:pPr>
              <a:r>
                <a:rPr kumimoji="1" lang="zh-TW" altLang="en-US" sz="1600" dirty="0">
                  <a:solidFill>
                    <a:schemeClr val="tx1"/>
                  </a:solidFill>
                  <a:latin typeface="微軟正黑體" panose="020B0604030504040204" pitchFamily="34" charset="-120"/>
                  <a:ea typeface="微軟正黑體" panose="020B0604030504040204" pitchFamily="34" charset="-120"/>
                  <a:cs typeface="+mn-ea"/>
                  <a:sym typeface="+mn-lt"/>
                </a:rPr>
                <a:t>４、超過二仟萬元以上：百分之八。</a:t>
              </a:r>
            </a:p>
            <a:p>
              <a:pPr lvl="1">
                <a:lnSpc>
                  <a:spcPct val="130000"/>
                </a:lnSpc>
              </a:pPr>
              <a:r>
                <a:rPr kumimoji="1" lang="zh-TW" altLang="en-US" sz="1600" dirty="0">
                  <a:solidFill>
                    <a:schemeClr val="tx1"/>
                  </a:solidFill>
                  <a:latin typeface="微軟正黑體" panose="020B0604030504040204" pitchFamily="34" charset="-120"/>
                  <a:ea typeface="微軟正黑體" panose="020B0604030504040204" pitchFamily="34" charset="-120"/>
                  <a:cs typeface="+mn-ea"/>
                  <a:sym typeface="+mn-lt"/>
                </a:rPr>
                <a:t>５、政府機關如有規定從其規定。</a:t>
              </a:r>
            </a:p>
            <a:p>
              <a:pPr>
                <a:lnSpc>
                  <a:spcPct val="130000"/>
                </a:lnSpc>
              </a:pPr>
              <a:r>
                <a:rPr kumimoji="1" lang="zh-TW" altLang="en-US" sz="1600" dirty="0">
                  <a:solidFill>
                    <a:schemeClr val="tx1"/>
                  </a:solidFill>
                  <a:latin typeface="微軟正黑體" panose="020B0604030504040204" pitchFamily="34" charset="-120"/>
                  <a:ea typeface="微軟正黑體" panose="020B0604030504040204" pitchFamily="34" charset="-120"/>
                  <a:cs typeface="+mn-ea"/>
                  <a:sym typeface="+mn-lt"/>
                </a:rPr>
                <a:t>該項行政管理費比率若受限於委託單位規定得檢附該單位相關法規辦理或以專簽陳報</a:t>
              </a:r>
            </a:p>
            <a:p>
              <a:pPr>
                <a:lnSpc>
                  <a:spcPct val="130000"/>
                </a:lnSpc>
              </a:pPr>
              <a:r>
                <a:rPr kumimoji="1" lang="zh-TW" altLang="en-US" sz="1600" dirty="0">
                  <a:solidFill>
                    <a:schemeClr val="tx1"/>
                  </a:solidFill>
                  <a:latin typeface="微軟正黑體" panose="020B0604030504040204" pitchFamily="34" charset="-120"/>
                  <a:ea typeface="微軟正黑體" panose="020B0604030504040204" pitchFamily="34" charset="-120"/>
                  <a:cs typeface="+mn-ea"/>
                  <a:sym typeface="+mn-lt"/>
                </a:rPr>
                <a:t>調整。有關本校各項研究計畫及產學合作案的業務費規定仍依本校「研究計畫、推廣</a:t>
              </a:r>
            </a:p>
            <a:p>
              <a:pPr>
                <a:lnSpc>
                  <a:spcPct val="130000"/>
                </a:lnSpc>
              </a:pPr>
              <a:r>
                <a:rPr kumimoji="1" lang="zh-TW" altLang="en-US" sz="1600" dirty="0">
                  <a:solidFill>
                    <a:schemeClr val="tx1"/>
                  </a:solidFill>
                  <a:latin typeface="微軟正黑體" panose="020B0604030504040204" pitchFamily="34" charset="-120"/>
                  <a:ea typeface="微軟正黑體" panose="020B0604030504040204" pitchFamily="34" charset="-120"/>
                  <a:cs typeface="+mn-ea"/>
                  <a:sym typeface="+mn-lt"/>
                </a:rPr>
                <a:t>教育及產學合作業務辦事規則」內容辦理。</a:t>
              </a:r>
            </a:p>
            <a:p>
              <a:pPr>
                <a:lnSpc>
                  <a:spcPct val="130000"/>
                </a:lnSpc>
              </a:pPr>
              <a:r>
                <a:rPr kumimoji="1" lang="zh-TW" altLang="en-US" sz="1600" dirty="0">
                  <a:solidFill>
                    <a:schemeClr val="tx1"/>
                  </a:solidFill>
                  <a:latin typeface="微軟正黑體" panose="020B0604030504040204" pitchFamily="34" charset="-120"/>
                  <a:ea typeface="微軟正黑體" panose="020B0604030504040204" pitchFamily="34" charset="-120"/>
                  <a:cs typeface="+mn-ea"/>
                  <a:sym typeface="+mn-lt"/>
                </a:rPr>
                <a:t>行政管理費比率之計算，係以行政管理費加電腦使用費後，除以計畫總經費。</a:t>
              </a:r>
            </a:p>
            <a:p>
              <a:pPr>
                <a:lnSpc>
                  <a:spcPct val="130000"/>
                </a:lnSpc>
              </a:pPr>
              <a:r>
                <a:rPr kumimoji="1" lang="zh-TW" altLang="en-US" sz="1600" dirty="0">
                  <a:solidFill>
                    <a:schemeClr val="tx1"/>
                  </a:solidFill>
                  <a:latin typeface="微軟正黑體" panose="020B0604030504040204" pitchFamily="34" charset="-120"/>
                  <a:ea typeface="微軟正黑體" panose="020B0604030504040204" pitchFamily="34" charset="-120"/>
                  <a:cs typeface="+mn-ea"/>
                  <a:sym typeface="+mn-lt"/>
                </a:rPr>
                <a:t>計畫之代購、委外辦理經費、行政管理費及電腦使用費均屬計畫總經費。</a:t>
              </a:r>
            </a:p>
          </p:txBody>
        </p:sp>
        <p:sp>
          <p:nvSpPr>
            <p:cNvPr id="7" name="矩形 6">
              <a:extLst>
                <a:ext uri="{FF2B5EF4-FFF2-40B4-BE49-F238E27FC236}">
                  <a16:creationId xmlns:a16="http://schemas.microsoft.com/office/drawing/2014/main" id="{B1DCFE05-C54D-CED8-2416-E090A357E46E}"/>
                </a:ext>
              </a:extLst>
            </p:cNvPr>
            <p:cNvSpPr/>
            <p:nvPr/>
          </p:nvSpPr>
          <p:spPr>
            <a:xfrm>
              <a:off x="934966" y="1697254"/>
              <a:ext cx="2884478" cy="217200"/>
            </a:xfrm>
            <a:prstGeom prst="rect">
              <a:avLst/>
            </a:prstGeom>
            <a:gradFill>
              <a:gsLst>
                <a:gs pos="0">
                  <a:schemeClr val="accent1">
                    <a:lumMod val="60000"/>
                    <a:lumOff val="40000"/>
                  </a:schemeClr>
                </a:gs>
                <a:gs pos="50000">
                  <a:schemeClr val="accent1"/>
                </a:gs>
              </a:gsLst>
              <a:lin ang="2700000" scaled="0"/>
            </a:gradFill>
          </p:spPr>
          <p:txBody>
            <a:bodyPr wrap="none" lIns="108000" tIns="108000" rIns="108000" bIns="108000" rtlCol="0" anchor="ctr" anchorCtr="0">
              <a:noAutofit/>
            </a:bodyPr>
            <a:lstStyle/>
            <a:p>
              <a:pPr algn="ctr"/>
              <a:r>
                <a:rPr kumimoji="1" lang="zh-TW" altLang="en-US" b="1" dirty="0">
                  <a:solidFill>
                    <a:srgbClr val="FFFFFF"/>
                  </a:solidFill>
                  <a:cs typeface="+mn-ea"/>
                  <a:sym typeface="+mn-lt"/>
                </a:rPr>
                <a:t>淡江大學產學合作計畫管理作業實施要點</a:t>
              </a:r>
              <a:endParaRPr kumimoji="1" lang="en-US" altLang="zh-CN" b="1" dirty="0">
                <a:solidFill>
                  <a:srgbClr val="FFFFFF"/>
                </a:solidFill>
                <a:cs typeface="+mn-ea"/>
                <a:sym typeface="+mn-lt"/>
              </a:endParaRPr>
            </a:p>
          </p:txBody>
        </p:sp>
      </p:grpSp>
      <p:pic>
        <p:nvPicPr>
          <p:cNvPr id="16" name="圖片 15">
            <a:extLst>
              <a:ext uri="{FF2B5EF4-FFF2-40B4-BE49-F238E27FC236}">
                <a16:creationId xmlns:a16="http://schemas.microsoft.com/office/drawing/2014/main" id="{E1F262D3-7034-A442-F6E1-4AE1AA79476D}"/>
              </a:ext>
            </a:extLst>
          </p:cNvPr>
          <p:cNvPicPr>
            <a:picLocks noChangeAspect="1"/>
          </p:cNvPicPr>
          <p:nvPr/>
        </p:nvPicPr>
        <p:blipFill>
          <a:blip r:embed="rId2"/>
          <a:stretch>
            <a:fillRect/>
          </a:stretch>
        </p:blipFill>
        <p:spPr>
          <a:xfrm>
            <a:off x="8857452" y="3539397"/>
            <a:ext cx="3007453" cy="3007453"/>
          </a:xfrm>
          <a:prstGeom prst="rect">
            <a:avLst/>
          </a:prstGeom>
        </p:spPr>
      </p:pic>
    </p:spTree>
    <p:extLst>
      <p:ext uri="{BB962C8B-B14F-4D97-AF65-F5344CB8AC3E}">
        <p14:creationId xmlns:p14="http://schemas.microsoft.com/office/powerpoint/2010/main" val="10294112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54BBEA6C-3079-3A63-AB42-E0C0648B49CC}"/>
              </a:ext>
            </a:extLst>
          </p:cNvPr>
          <p:cNvSpPr>
            <a:spLocks noGrp="1"/>
          </p:cNvSpPr>
          <p:nvPr>
            <p:ph type="title"/>
          </p:nvPr>
        </p:nvSpPr>
        <p:spPr/>
        <p:txBody>
          <a:bodyPr/>
          <a:lstStyle/>
          <a:p>
            <a:r>
              <a:rPr lang="zh-TW" altLang="en-US" dirty="0"/>
              <a:t>一般案標準作業流程</a:t>
            </a:r>
            <a:r>
              <a:rPr lang="en-US" altLang="zh-TW" dirty="0"/>
              <a:t>-</a:t>
            </a:r>
            <a:r>
              <a:rPr lang="zh-TW" altLang="en-US" dirty="0"/>
              <a:t>案件篇</a:t>
            </a:r>
          </a:p>
        </p:txBody>
      </p:sp>
      <p:sp>
        <p:nvSpPr>
          <p:cNvPr id="3" name="投影片編號版面配置區 2">
            <a:extLst>
              <a:ext uri="{FF2B5EF4-FFF2-40B4-BE49-F238E27FC236}">
                <a16:creationId xmlns:a16="http://schemas.microsoft.com/office/drawing/2014/main" id="{39309574-70FF-0975-D1E1-F61FADAE158E}"/>
              </a:ext>
            </a:extLst>
          </p:cNvPr>
          <p:cNvSpPr>
            <a:spLocks noGrp="1"/>
          </p:cNvSpPr>
          <p:nvPr>
            <p:ph type="sldNum" sz="quarter" idx="12"/>
          </p:nvPr>
        </p:nvSpPr>
        <p:spPr/>
        <p:txBody>
          <a:bodyPr/>
          <a:lstStyle/>
          <a:p>
            <a:fld id="{7F65B630-C7FF-41C0-9923-C5E5E29EED81}" type="slidenum">
              <a:rPr lang="zh-CN" altLang="en-US" smtClean="0"/>
              <a:t>8</a:t>
            </a:fld>
            <a:endParaRPr lang="zh-CN" altLang="en-US"/>
          </a:p>
        </p:txBody>
      </p:sp>
      <p:sp>
        <p:nvSpPr>
          <p:cNvPr id="4" name="Text Placeholder 2">
            <a:extLst>
              <a:ext uri="{FF2B5EF4-FFF2-40B4-BE49-F238E27FC236}">
                <a16:creationId xmlns:a16="http://schemas.microsoft.com/office/drawing/2014/main" id="{536B507F-E002-D39B-9989-A2B1E26FAE98}"/>
              </a:ext>
            </a:extLst>
          </p:cNvPr>
          <p:cNvSpPr txBox="1">
            <a:spLocks/>
          </p:cNvSpPr>
          <p:nvPr/>
        </p:nvSpPr>
        <p:spPr>
          <a:xfrm>
            <a:off x="3660555" y="1500188"/>
            <a:ext cx="7871045" cy="4633913"/>
          </a:xfrm>
          <a:custGeom>
            <a:avLst/>
            <a:gdLst>
              <a:gd name="connsiteX0" fmla="*/ 0 w 7871045"/>
              <a:gd name="connsiteY0" fmla="*/ 0 h 4633913"/>
              <a:gd name="connsiteX1" fmla="*/ 326086 w 7871045"/>
              <a:gd name="connsiteY1" fmla="*/ 0 h 4633913"/>
              <a:gd name="connsiteX2" fmla="*/ 967014 w 7871045"/>
              <a:gd name="connsiteY2" fmla="*/ 0 h 4633913"/>
              <a:gd name="connsiteX3" fmla="*/ 1529232 w 7871045"/>
              <a:gd name="connsiteY3" fmla="*/ 0 h 4633913"/>
              <a:gd name="connsiteX4" fmla="*/ 1934028 w 7871045"/>
              <a:gd name="connsiteY4" fmla="*/ 0 h 4633913"/>
              <a:gd name="connsiteX5" fmla="*/ 2338825 w 7871045"/>
              <a:gd name="connsiteY5" fmla="*/ 0 h 4633913"/>
              <a:gd name="connsiteX6" fmla="*/ 2743621 w 7871045"/>
              <a:gd name="connsiteY6" fmla="*/ 0 h 4633913"/>
              <a:gd name="connsiteX7" fmla="*/ 3305839 w 7871045"/>
              <a:gd name="connsiteY7" fmla="*/ 0 h 4633913"/>
              <a:gd name="connsiteX8" fmla="*/ 3631925 w 7871045"/>
              <a:gd name="connsiteY8" fmla="*/ 0 h 4633913"/>
              <a:gd name="connsiteX9" fmla="*/ 4194143 w 7871045"/>
              <a:gd name="connsiteY9" fmla="*/ 0 h 4633913"/>
              <a:gd name="connsiteX10" fmla="*/ 4677650 w 7871045"/>
              <a:gd name="connsiteY10" fmla="*/ 0 h 4633913"/>
              <a:gd name="connsiteX11" fmla="*/ 5003736 w 7871045"/>
              <a:gd name="connsiteY11" fmla="*/ 0 h 4633913"/>
              <a:gd name="connsiteX12" fmla="*/ 5487243 w 7871045"/>
              <a:gd name="connsiteY12" fmla="*/ 0 h 4633913"/>
              <a:gd name="connsiteX13" fmla="*/ 6206881 w 7871045"/>
              <a:gd name="connsiteY13" fmla="*/ 0 h 4633913"/>
              <a:gd name="connsiteX14" fmla="*/ 6690388 w 7871045"/>
              <a:gd name="connsiteY14" fmla="*/ 0 h 4633913"/>
              <a:gd name="connsiteX15" fmla="*/ 7331316 w 7871045"/>
              <a:gd name="connsiteY15" fmla="*/ 0 h 4633913"/>
              <a:gd name="connsiteX16" fmla="*/ 7871045 w 7871045"/>
              <a:gd name="connsiteY16" fmla="*/ 0 h 4633913"/>
              <a:gd name="connsiteX17" fmla="*/ 7871045 w 7871045"/>
              <a:gd name="connsiteY17" fmla="*/ 579239 h 4633913"/>
              <a:gd name="connsiteX18" fmla="*/ 7871045 w 7871045"/>
              <a:gd name="connsiteY18" fmla="*/ 1019461 h 4633913"/>
              <a:gd name="connsiteX19" fmla="*/ 7871045 w 7871045"/>
              <a:gd name="connsiteY19" fmla="*/ 1598700 h 4633913"/>
              <a:gd name="connsiteX20" fmla="*/ 7871045 w 7871045"/>
              <a:gd name="connsiteY20" fmla="*/ 2270617 h 4633913"/>
              <a:gd name="connsiteX21" fmla="*/ 7871045 w 7871045"/>
              <a:gd name="connsiteY21" fmla="*/ 2803517 h 4633913"/>
              <a:gd name="connsiteX22" fmla="*/ 7871045 w 7871045"/>
              <a:gd name="connsiteY22" fmla="*/ 3429096 h 4633913"/>
              <a:gd name="connsiteX23" fmla="*/ 7871045 w 7871045"/>
              <a:gd name="connsiteY23" fmla="*/ 4008335 h 4633913"/>
              <a:gd name="connsiteX24" fmla="*/ 7871045 w 7871045"/>
              <a:gd name="connsiteY24" fmla="*/ 4633913 h 4633913"/>
              <a:gd name="connsiteX25" fmla="*/ 7387538 w 7871045"/>
              <a:gd name="connsiteY25" fmla="*/ 4633913 h 4633913"/>
              <a:gd name="connsiteX26" fmla="*/ 6982741 w 7871045"/>
              <a:gd name="connsiteY26" fmla="*/ 4633913 h 4633913"/>
              <a:gd name="connsiteX27" fmla="*/ 6656655 w 7871045"/>
              <a:gd name="connsiteY27" fmla="*/ 4633913 h 4633913"/>
              <a:gd name="connsiteX28" fmla="*/ 5937017 w 7871045"/>
              <a:gd name="connsiteY28" fmla="*/ 4633913 h 4633913"/>
              <a:gd name="connsiteX29" fmla="*/ 5532220 w 7871045"/>
              <a:gd name="connsiteY29" fmla="*/ 4633913 h 4633913"/>
              <a:gd name="connsiteX30" fmla="*/ 4812582 w 7871045"/>
              <a:gd name="connsiteY30" fmla="*/ 4633913 h 4633913"/>
              <a:gd name="connsiteX31" fmla="*/ 4407785 w 7871045"/>
              <a:gd name="connsiteY31" fmla="*/ 4633913 h 4633913"/>
              <a:gd name="connsiteX32" fmla="*/ 3688147 w 7871045"/>
              <a:gd name="connsiteY32" fmla="*/ 4633913 h 4633913"/>
              <a:gd name="connsiteX33" fmla="*/ 3204640 w 7871045"/>
              <a:gd name="connsiteY33" fmla="*/ 4633913 h 4633913"/>
              <a:gd name="connsiteX34" fmla="*/ 2642422 w 7871045"/>
              <a:gd name="connsiteY34" fmla="*/ 4633913 h 4633913"/>
              <a:gd name="connsiteX35" fmla="*/ 1922784 w 7871045"/>
              <a:gd name="connsiteY35" fmla="*/ 4633913 h 4633913"/>
              <a:gd name="connsiteX36" fmla="*/ 1517987 w 7871045"/>
              <a:gd name="connsiteY36" fmla="*/ 4633913 h 4633913"/>
              <a:gd name="connsiteX37" fmla="*/ 955770 w 7871045"/>
              <a:gd name="connsiteY37" fmla="*/ 4633913 h 4633913"/>
              <a:gd name="connsiteX38" fmla="*/ 0 w 7871045"/>
              <a:gd name="connsiteY38" fmla="*/ 4633913 h 4633913"/>
              <a:gd name="connsiteX39" fmla="*/ 0 w 7871045"/>
              <a:gd name="connsiteY39" fmla="*/ 4008335 h 4633913"/>
              <a:gd name="connsiteX40" fmla="*/ 0 w 7871045"/>
              <a:gd name="connsiteY40" fmla="*/ 3382756 h 4633913"/>
              <a:gd name="connsiteX41" fmla="*/ 0 w 7871045"/>
              <a:gd name="connsiteY41" fmla="*/ 2896196 h 4633913"/>
              <a:gd name="connsiteX42" fmla="*/ 0 w 7871045"/>
              <a:gd name="connsiteY42" fmla="*/ 2455974 h 4633913"/>
              <a:gd name="connsiteX43" fmla="*/ 0 w 7871045"/>
              <a:gd name="connsiteY43" fmla="*/ 1969413 h 4633913"/>
              <a:gd name="connsiteX44" fmla="*/ 0 w 7871045"/>
              <a:gd name="connsiteY44" fmla="*/ 1482852 h 4633913"/>
              <a:gd name="connsiteX45" fmla="*/ 0 w 7871045"/>
              <a:gd name="connsiteY45" fmla="*/ 857274 h 4633913"/>
              <a:gd name="connsiteX46" fmla="*/ 0 w 7871045"/>
              <a:gd name="connsiteY46" fmla="*/ 0 h 46339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7871045" h="4633913" fill="none" extrusionOk="0">
                <a:moveTo>
                  <a:pt x="0" y="0"/>
                </a:moveTo>
                <a:cubicBezTo>
                  <a:pt x="123653" y="-29867"/>
                  <a:pt x="167895" y="33143"/>
                  <a:pt x="326086" y="0"/>
                </a:cubicBezTo>
                <a:cubicBezTo>
                  <a:pt x="484277" y="-33143"/>
                  <a:pt x="725792" y="5347"/>
                  <a:pt x="967014" y="0"/>
                </a:cubicBezTo>
                <a:cubicBezTo>
                  <a:pt x="1208236" y="-5347"/>
                  <a:pt x="1376637" y="11771"/>
                  <a:pt x="1529232" y="0"/>
                </a:cubicBezTo>
                <a:cubicBezTo>
                  <a:pt x="1681827" y="-11771"/>
                  <a:pt x="1784147" y="2156"/>
                  <a:pt x="1934028" y="0"/>
                </a:cubicBezTo>
                <a:cubicBezTo>
                  <a:pt x="2083909" y="-2156"/>
                  <a:pt x="2156837" y="16168"/>
                  <a:pt x="2338825" y="0"/>
                </a:cubicBezTo>
                <a:cubicBezTo>
                  <a:pt x="2520813" y="-16168"/>
                  <a:pt x="2551084" y="46601"/>
                  <a:pt x="2743621" y="0"/>
                </a:cubicBezTo>
                <a:cubicBezTo>
                  <a:pt x="2936158" y="-46601"/>
                  <a:pt x="3158589" y="18712"/>
                  <a:pt x="3305839" y="0"/>
                </a:cubicBezTo>
                <a:cubicBezTo>
                  <a:pt x="3453089" y="-18712"/>
                  <a:pt x="3499311" y="34383"/>
                  <a:pt x="3631925" y="0"/>
                </a:cubicBezTo>
                <a:cubicBezTo>
                  <a:pt x="3764539" y="-34383"/>
                  <a:pt x="3995429" y="6235"/>
                  <a:pt x="4194143" y="0"/>
                </a:cubicBezTo>
                <a:cubicBezTo>
                  <a:pt x="4392857" y="-6235"/>
                  <a:pt x="4451430" y="19096"/>
                  <a:pt x="4677650" y="0"/>
                </a:cubicBezTo>
                <a:cubicBezTo>
                  <a:pt x="4903870" y="-19096"/>
                  <a:pt x="4869936" y="25392"/>
                  <a:pt x="5003736" y="0"/>
                </a:cubicBezTo>
                <a:cubicBezTo>
                  <a:pt x="5137536" y="-25392"/>
                  <a:pt x="5310949" y="47993"/>
                  <a:pt x="5487243" y="0"/>
                </a:cubicBezTo>
                <a:cubicBezTo>
                  <a:pt x="5663537" y="-47993"/>
                  <a:pt x="6041632" y="35838"/>
                  <a:pt x="6206881" y="0"/>
                </a:cubicBezTo>
                <a:cubicBezTo>
                  <a:pt x="6372130" y="-35838"/>
                  <a:pt x="6520001" y="43174"/>
                  <a:pt x="6690388" y="0"/>
                </a:cubicBezTo>
                <a:cubicBezTo>
                  <a:pt x="6860775" y="-43174"/>
                  <a:pt x="7173404" y="60206"/>
                  <a:pt x="7331316" y="0"/>
                </a:cubicBezTo>
                <a:cubicBezTo>
                  <a:pt x="7489228" y="-60206"/>
                  <a:pt x="7605599" y="2126"/>
                  <a:pt x="7871045" y="0"/>
                </a:cubicBezTo>
                <a:cubicBezTo>
                  <a:pt x="7922751" y="237648"/>
                  <a:pt x="7811727" y="437669"/>
                  <a:pt x="7871045" y="579239"/>
                </a:cubicBezTo>
                <a:cubicBezTo>
                  <a:pt x="7930363" y="720809"/>
                  <a:pt x="7864529" y="839525"/>
                  <a:pt x="7871045" y="1019461"/>
                </a:cubicBezTo>
                <a:cubicBezTo>
                  <a:pt x="7877561" y="1199397"/>
                  <a:pt x="7802656" y="1314308"/>
                  <a:pt x="7871045" y="1598700"/>
                </a:cubicBezTo>
                <a:cubicBezTo>
                  <a:pt x="7939434" y="1883092"/>
                  <a:pt x="7803071" y="1976685"/>
                  <a:pt x="7871045" y="2270617"/>
                </a:cubicBezTo>
                <a:cubicBezTo>
                  <a:pt x="7939019" y="2564549"/>
                  <a:pt x="7824967" y="2645283"/>
                  <a:pt x="7871045" y="2803517"/>
                </a:cubicBezTo>
                <a:cubicBezTo>
                  <a:pt x="7917123" y="2961751"/>
                  <a:pt x="7862982" y="3265802"/>
                  <a:pt x="7871045" y="3429096"/>
                </a:cubicBezTo>
                <a:cubicBezTo>
                  <a:pt x="7879108" y="3592390"/>
                  <a:pt x="7865464" y="3721294"/>
                  <a:pt x="7871045" y="4008335"/>
                </a:cubicBezTo>
                <a:cubicBezTo>
                  <a:pt x="7876626" y="4295376"/>
                  <a:pt x="7813436" y="4481985"/>
                  <a:pt x="7871045" y="4633913"/>
                </a:cubicBezTo>
                <a:cubicBezTo>
                  <a:pt x="7681819" y="4646780"/>
                  <a:pt x="7588033" y="4619750"/>
                  <a:pt x="7387538" y="4633913"/>
                </a:cubicBezTo>
                <a:cubicBezTo>
                  <a:pt x="7187043" y="4648076"/>
                  <a:pt x="7102993" y="4593881"/>
                  <a:pt x="6982741" y="4633913"/>
                </a:cubicBezTo>
                <a:cubicBezTo>
                  <a:pt x="6862489" y="4673945"/>
                  <a:pt x="6737872" y="4600876"/>
                  <a:pt x="6656655" y="4633913"/>
                </a:cubicBezTo>
                <a:cubicBezTo>
                  <a:pt x="6575438" y="4666950"/>
                  <a:pt x="6259868" y="4595914"/>
                  <a:pt x="5937017" y="4633913"/>
                </a:cubicBezTo>
                <a:cubicBezTo>
                  <a:pt x="5614166" y="4671912"/>
                  <a:pt x="5726845" y="4606390"/>
                  <a:pt x="5532220" y="4633913"/>
                </a:cubicBezTo>
                <a:cubicBezTo>
                  <a:pt x="5337595" y="4661436"/>
                  <a:pt x="5046855" y="4597508"/>
                  <a:pt x="4812582" y="4633913"/>
                </a:cubicBezTo>
                <a:cubicBezTo>
                  <a:pt x="4578309" y="4670318"/>
                  <a:pt x="4533679" y="4591819"/>
                  <a:pt x="4407785" y="4633913"/>
                </a:cubicBezTo>
                <a:cubicBezTo>
                  <a:pt x="4281891" y="4676007"/>
                  <a:pt x="3836342" y="4572524"/>
                  <a:pt x="3688147" y="4633913"/>
                </a:cubicBezTo>
                <a:cubicBezTo>
                  <a:pt x="3539952" y="4695302"/>
                  <a:pt x="3440761" y="4633059"/>
                  <a:pt x="3204640" y="4633913"/>
                </a:cubicBezTo>
                <a:cubicBezTo>
                  <a:pt x="2968519" y="4634767"/>
                  <a:pt x="2762886" y="4602952"/>
                  <a:pt x="2642422" y="4633913"/>
                </a:cubicBezTo>
                <a:cubicBezTo>
                  <a:pt x="2521958" y="4664874"/>
                  <a:pt x="2148288" y="4561971"/>
                  <a:pt x="1922784" y="4633913"/>
                </a:cubicBezTo>
                <a:cubicBezTo>
                  <a:pt x="1697280" y="4705855"/>
                  <a:pt x="1611673" y="4618511"/>
                  <a:pt x="1517987" y="4633913"/>
                </a:cubicBezTo>
                <a:cubicBezTo>
                  <a:pt x="1424301" y="4649315"/>
                  <a:pt x="1214937" y="4567956"/>
                  <a:pt x="955770" y="4633913"/>
                </a:cubicBezTo>
                <a:cubicBezTo>
                  <a:pt x="696603" y="4699870"/>
                  <a:pt x="339907" y="4528180"/>
                  <a:pt x="0" y="4633913"/>
                </a:cubicBezTo>
                <a:cubicBezTo>
                  <a:pt x="-41043" y="4398829"/>
                  <a:pt x="74680" y="4187407"/>
                  <a:pt x="0" y="4008335"/>
                </a:cubicBezTo>
                <a:cubicBezTo>
                  <a:pt x="-74680" y="3829263"/>
                  <a:pt x="41774" y="3635246"/>
                  <a:pt x="0" y="3382756"/>
                </a:cubicBezTo>
                <a:cubicBezTo>
                  <a:pt x="-41774" y="3130266"/>
                  <a:pt x="10115" y="3055061"/>
                  <a:pt x="0" y="2896196"/>
                </a:cubicBezTo>
                <a:cubicBezTo>
                  <a:pt x="-10115" y="2737331"/>
                  <a:pt x="4233" y="2592575"/>
                  <a:pt x="0" y="2455974"/>
                </a:cubicBezTo>
                <a:cubicBezTo>
                  <a:pt x="-4233" y="2319373"/>
                  <a:pt x="55775" y="2086252"/>
                  <a:pt x="0" y="1969413"/>
                </a:cubicBezTo>
                <a:cubicBezTo>
                  <a:pt x="-55775" y="1852574"/>
                  <a:pt x="9972" y="1686394"/>
                  <a:pt x="0" y="1482852"/>
                </a:cubicBezTo>
                <a:cubicBezTo>
                  <a:pt x="-9972" y="1279310"/>
                  <a:pt x="61537" y="1085443"/>
                  <a:pt x="0" y="857274"/>
                </a:cubicBezTo>
                <a:cubicBezTo>
                  <a:pt x="-61537" y="629105"/>
                  <a:pt x="94836" y="309853"/>
                  <a:pt x="0" y="0"/>
                </a:cubicBezTo>
                <a:close/>
              </a:path>
              <a:path w="7871045" h="4633913" stroke="0" extrusionOk="0">
                <a:moveTo>
                  <a:pt x="0" y="0"/>
                </a:moveTo>
                <a:cubicBezTo>
                  <a:pt x="168133" y="-40368"/>
                  <a:pt x="262359" y="33426"/>
                  <a:pt x="404797" y="0"/>
                </a:cubicBezTo>
                <a:cubicBezTo>
                  <a:pt x="547235" y="-33426"/>
                  <a:pt x="845106" y="2802"/>
                  <a:pt x="967014" y="0"/>
                </a:cubicBezTo>
                <a:cubicBezTo>
                  <a:pt x="1088922" y="-2802"/>
                  <a:pt x="1216336" y="11577"/>
                  <a:pt x="1371811" y="0"/>
                </a:cubicBezTo>
                <a:cubicBezTo>
                  <a:pt x="1527286" y="-11577"/>
                  <a:pt x="1548524" y="27418"/>
                  <a:pt x="1697897" y="0"/>
                </a:cubicBezTo>
                <a:cubicBezTo>
                  <a:pt x="1847270" y="-27418"/>
                  <a:pt x="2096908" y="11187"/>
                  <a:pt x="2260114" y="0"/>
                </a:cubicBezTo>
                <a:cubicBezTo>
                  <a:pt x="2423320" y="-11187"/>
                  <a:pt x="2706890" y="33476"/>
                  <a:pt x="2822332" y="0"/>
                </a:cubicBezTo>
                <a:cubicBezTo>
                  <a:pt x="2937774" y="-33476"/>
                  <a:pt x="3305803" y="73300"/>
                  <a:pt x="3463260" y="0"/>
                </a:cubicBezTo>
                <a:cubicBezTo>
                  <a:pt x="3620717" y="-73300"/>
                  <a:pt x="3705838" y="9361"/>
                  <a:pt x="3868056" y="0"/>
                </a:cubicBezTo>
                <a:cubicBezTo>
                  <a:pt x="4030274" y="-9361"/>
                  <a:pt x="4283313" y="68290"/>
                  <a:pt x="4587695" y="0"/>
                </a:cubicBezTo>
                <a:cubicBezTo>
                  <a:pt x="4892077" y="-68290"/>
                  <a:pt x="4875405" y="23182"/>
                  <a:pt x="5149912" y="0"/>
                </a:cubicBezTo>
                <a:cubicBezTo>
                  <a:pt x="5424419" y="-23182"/>
                  <a:pt x="5514800" y="32378"/>
                  <a:pt x="5869551" y="0"/>
                </a:cubicBezTo>
                <a:cubicBezTo>
                  <a:pt x="6224302" y="-32378"/>
                  <a:pt x="6098629" y="14484"/>
                  <a:pt x="6195637" y="0"/>
                </a:cubicBezTo>
                <a:cubicBezTo>
                  <a:pt x="6292645" y="-14484"/>
                  <a:pt x="6577535" y="52880"/>
                  <a:pt x="6915275" y="0"/>
                </a:cubicBezTo>
                <a:cubicBezTo>
                  <a:pt x="7253015" y="-52880"/>
                  <a:pt x="7590844" y="27000"/>
                  <a:pt x="7871045" y="0"/>
                </a:cubicBezTo>
                <a:cubicBezTo>
                  <a:pt x="7920923" y="182534"/>
                  <a:pt x="7859642" y="378682"/>
                  <a:pt x="7871045" y="486561"/>
                </a:cubicBezTo>
                <a:cubicBezTo>
                  <a:pt x="7882448" y="594440"/>
                  <a:pt x="7862160" y="850552"/>
                  <a:pt x="7871045" y="1019461"/>
                </a:cubicBezTo>
                <a:cubicBezTo>
                  <a:pt x="7879930" y="1188370"/>
                  <a:pt x="7859895" y="1293348"/>
                  <a:pt x="7871045" y="1506022"/>
                </a:cubicBezTo>
                <a:cubicBezTo>
                  <a:pt x="7882195" y="1718696"/>
                  <a:pt x="7825466" y="1889121"/>
                  <a:pt x="7871045" y="1992583"/>
                </a:cubicBezTo>
                <a:cubicBezTo>
                  <a:pt x="7916624" y="2096045"/>
                  <a:pt x="7854312" y="2352177"/>
                  <a:pt x="7871045" y="2664500"/>
                </a:cubicBezTo>
                <a:cubicBezTo>
                  <a:pt x="7887778" y="2976823"/>
                  <a:pt x="7855759" y="3069626"/>
                  <a:pt x="7871045" y="3336417"/>
                </a:cubicBezTo>
                <a:cubicBezTo>
                  <a:pt x="7886331" y="3603208"/>
                  <a:pt x="7865757" y="3670571"/>
                  <a:pt x="7871045" y="3776639"/>
                </a:cubicBezTo>
                <a:cubicBezTo>
                  <a:pt x="7876333" y="3882707"/>
                  <a:pt x="7789473" y="4276739"/>
                  <a:pt x="7871045" y="4633913"/>
                </a:cubicBezTo>
                <a:cubicBezTo>
                  <a:pt x="7745780" y="4663000"/>
                  <a:pt x="7508010" y="4595397"/>
                  <a:pt x="7308828" y="4633913"/>
                </a:cubicBezTo>
                <a:cubicBezTo>
                  <a:pt x="7109646" y="4672429"/>
                  <a:pt x="7066782" y="4633281"/>
                  <a:pt x="6904031" y="4633913"/>
                </a:cubicBezTo>
                <a:cubicBezTo>
                  <a:pt x="6741280" y="4634545"/>
                  <a:pt x="6574316" y="4628433"/>
                  <a:pt x="6263103" y="4633913"/>
                </a:cubicBezTo>
                <a:cubicBezTo>
                  <a:pt x="5951890" y="4639393"/>
                  <a:pt x="5998862" y="4611927"/>
                  <a:pt x="5779596" y="4633913"/>
                </a:cubicBezTo>
                <a:cubicBezTo>
                  <a:pt x="5560330" y="4655899"/>
                  <a:pt x="5550819" y="4624485"/>
                  <a:pt x="5374799" y="4633913"/>
                </a:cubicBezTo>
                <a:cubicBezTo>
                  <a:pt x="5198779" y="4643341"/>
                  <a:pt x="5090737" y="4585332"/>
                  <a:pt x="4812582" y="4633913"/>
                </a:cubicBezTo>
                <a:cubicBezTo>
                  <a:pt x="4534427" y="4682494"/>
                  <a:pt x="4440491" y="4600210"/>
                  <a:pt x="4171654" y="4633913"/>
                </a:cubicBezTo>
                <a:cubicBezTo>
                  <a:pt x="3902817" y="4667616"/>
                  <a:pt x="3914405" y="4628558"/>
                  <a:pt x="3688147" y="4633913"/>
                </a:cubicBezTo>
                <a:cubicBezTo>
                  <a:pt x="3461889" y="4639268"/>
                  <a:pt x="3439928" y="4633069"/>
                  <a:pt x="3204640" y="4633913"/>
                </a:cubicBezTo>
                <a:cubicBezTo>
                  <a:pt x="2969352" y="4634757"/>
                  <a:pt x="2962033" y="4594792"/>
                  <a:pt x="2721133" y="4633913"/>
                </a:cubicBezTo>
                <a:cubicBezTo>
                  <a:pt x="2480233" y="4673034"/>
                  <a:pt x="2479073" y="4589562"/>
                  <a:pt x="2316336" y="4633913"/>
                </a:cubicBezTo>
                <a:cubicBezTo>
                  <a:pt x="2153599" y="4678264"/>
                  <a:pt x="1891859" y="4616501"/>
                  <a:pt x="1596698" y="4633913"/>
                </a:cubicBezTo>
                <a:cubicBezTo>
                  <a:pt x="1301537" y="4651325"/>
                  <a:pt x="1313915" y="4612924"/>
                  <a:pt x="1034480" y="4633913"/>
                </a:cubicBezTo>
                <a:cubicBezTo>
                  <a:pt x="755045" y="4654902"/>
                  <a:pt x="863786" y="4604953"/>
                  <a:pt x="708394" y="4633913"/>
                </a:cubicBezTo>
                <a:cubicBezTo>
                  <a:pt x="553002" y="4662873"/>
                  <a:pt x="217387" y="4549357"/>
                  <a:pt x="0" y="4633913"/>
                </a:cubicBezTo>
                <a:cubicBezTo>
                  <a:pt x="-36205" y="4367635"/>
                  <a:pt x="64089" y="4163486"/>
                  <a:pt x="0" y="4008335"/>
                </a:cubicBezTo>
                <a:cubicBezTo>
                  <a:pt x="-64089" y="3853184"/>
                  <a:pt x="53066" y="3690924"/>
                  <a:pt x="0" y="3382756"/>
                </a:cubicBezTo>
                <a:cubicBezTo>
                  <a:pt x="-53066" y="3074588"/>
                  <a:pt x="45952" y="2938968"/>
                  <a:pt x="0" y="2757178"/>
                </a:cubicBezTo>
                <a:cubicBezTo>
                  <a:pt x="-45952" y="2575388"/>
                  <a:pt x="51652" y="2426882"/>
                  <a:pt x="0" y="2177939"/>
                </a:cubicBezTo>
                <a:cubicBezTo>
                  <a:pt x="-51652" y="1928996"/>
                  <a:pt x="3670" y="1797154"/>
                  <a:pt x="0" y="1645039"/>
                </a:cubicBezTo>
                <a:cubicBezTo>
                  <a:pt x="-3670" y="1492924"/>
                  <a:pt x="55822" y="1165009"/>
                  <a:pt x="0" y="973122"/>
                </a:cubicBezTo>
                <a:cubicBezTo>
                  <a:pt x="-55822" y="781235"/>
                  <a:pt x="53196" y="334798"/>
                  <a:pt x="0" y="0"/>
                </a:cubicBezTo>
                <a:close/>
              </a:path>
            </a:pathLst>
          </a:custGeom>
          <a:solidFill>
            <a:schemeClr val="bg1">
              <a:lumMod val="95000"/>
            </a:schemeClr>
          </a:solidFill>
          <a:ln w="57150">
            <a:solidFill>
              <a:schemeClr val="tx1"/>
            </a:solidFill>
            <a:extLst>
              <a:ext uri="{C807C97D-BFC1-408E-A445-0C87EB9F89A2}">
                <ask:lineSketchStyleProps xmlns:ask="http://schemas.microsoft.com/office/drawing/2018/sketchyshapes" sd="3223621313">
                  <a:prstGeom prst="rect">
                    <a:avLst/>
                  </a:prstGeom>
                  <ask:type>
                    <ask:lineSketchScribble/>
                  </ask:type>
                </ask:lineSketchStyleProps>
              </a:ext>
            </a:extLst>
          </a:ln>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1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2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50000"/>
              </a:lnSpc>
              <a:buFont typeface="Arial" panose="020B0604020202020204" pitchFamily="34" charset="0"/>
              <a:buNone/>
            </a:pPr>
            <a:r>
              <a:rPr lang="zh-TW" altLang="en-US" sz="2400" b="1" dirty="0">
                <a:solidFill>
                  <a:schemeClr val="accent3">
                    <a:lumMod val="75000"/>
                  </a:schemeClr>
                </a:solidFill>
                <a:latin typeface="微軟正黑體" panose="020B0604030504040204" pitchFamily="34" charset="-120"/>
                <a:ea typeface="微軟正黑體" panose="020B0604030504040204" pitchFamily="34" charset="-120"/>
              </a:rPr>
              <a:t>步驟四、請款</a:t>
            </a:r>
          </a:p>
          <a:p>
            <a:pPr marL="1674000" indent="-432000">
              <a:lnSpc>
                <a:spcPct val="100000"/>
              </a:lnSpc>
              <a:buFont typeface="Arial" panose="020B0604020202020204" pitchFamily="34" charset="0"/>
              <a:buNone/>
            </a:pPr>
            <a:r>
              <a:rPr lang="en-US" altLang="zh-TW" sz="2200" dirty="0"/>
              <a:t>1</a:t>
            </a:r>
            <a:r>
              <a:rPr lang="zh-TW" altLang="en-US" sz="2200" dirty="0"/>
              <a:t>、如需開立收據，提前最少一周致電研發處承辦人協助辦理。</a:t>
            </a:r>
          </a:p>
          <a:p>
            <a:pPr marL="1674000" indent="-432000">
              <a:lnSpc>
                <a:spcPct val="100000"/>
              </a:lnSpc>
              <a:buFont typeface="Arial" panose="020B0604020202020204" pitchFamily="34" charset="0"/>
              <a:buNone/>
            </a:pPr>
            <a:r>
              <a:rPr lang="en-US" altLang="zh-TW" sz="2200" dirty="0"/>
              <a:t>2</a:t>
            </a:r>
            <a:r>
              <a:rPr lang="zh-TW" altLang="en-US" sz="2200" dirty="0"/>
              <a:t>、委託單位撥款後，出納組會通知研發處協助辦理，待出納組送回收入繳款聯單第二聯後，影本通知主持人。</a:t>
            </a:r>
          </a:p>
        </p:txBody>
      </p:sp>
      <p:sp>
        <p:nvSpPr>
          <p:cNvPr id="9" name="Text Placeholder 1">
            <a:hlinkClick r:id="rId2" action="ppaction://hlinksldjump"/>
            <a:extLst>
              <a:ext uri="{FF2B5EF4-FFF2-40B4-BE49-F238E27FC236}">
                <a16:creationId xmlns:a16="http://schemas.microsoft.com/office/drawing/2014/main" id="{DE1C2203-53D3-A175-4AA2-E67E3E744194}"/>
              </a:ext>
            </a:extLst>
          </p:cNvPr>
          <p:cNvSpPr txBox="1">
            <a:spLocks/>
          </p:cNvSpPr>
          <p:nvPr/>
        </p:nvSpPr>
        <p:spPr>
          <a:xfrm>
            <a:off x="660400" y="3241676"/>
            <a:ext cx="2836562" cy="798512"/>
          </a:xfrm>
          <a:prstGeom prst="roundRect">
            <a:avLst/>
          </a:prstGeom>
          <a:solidFill>
            <a:schemeClr val="accent6">
              <a:lumMod val="20000"/>
              <a:lumOff val="80000"/>
            </a:schemeClr>
          </a:solidFill>
          <a:ln>
            <a:solidFill>
              <a:schemeClr val="accent6">
                <a:lumMod val="20000"/>
                <a:lumOff val="80000"/>
              </a:schemeClr>
            </a:solidFill>
          </a:ln>
          <a:effectLst>
            <a:outerShdw blurRad="50800" dist="38100" dir="8100000" algn="tr" rotWithShape="0">
              <a:prstClr val="black">
                <a:alpha val="40000"/>
              </a:prstClr>
            </a:outerShdw>
          </a:effectLst>
        </p:spPr>
        <p:txBody>
          <a:bodyPr>
            <a:noAutofit/>
          </a:bodyPr>
          <a:lstStyle>
            <a:defPPr>
              <a:defRPr lang="zh-CN"/>
            </a:defPPr>
            <a:lvl1pPr indent="0" algn="r">
              <a:lnSpc>
                <a:spcPct val="90000"/>
              </a:lnSpc>
              <a:spcBef>
                <a:spcPts val="1000"/>
              </a:spcBef>
              <a:buFont typeface="Arial" panose="020B0604020202020204" pitchFamily="34" charset="0"/>
              <a:buNone/>
              <a:defRPr kumimoji="1" sz="2400" b="1">
                <a:solidFill>
                  <a:schemeClr val="accent6">
                    <a:lumMod val="75000"/>
                  </a:schemeClr>
                </a:solidFill>
                <a:cs typeface="+mn-ea"/>
              </a:defRPr>
            </a:lvl1pPr>
            <a:lvl2pPr marL="685800" indent="-228600">
              <a:lnSpc>
                <a:spcPct val="90000"/>
              </a:lnSpc>
              <a:spcBef>
                <a:spcPts val="500"/>
              </a:spcBef>
              <a:buFont typeface="Arial" panose="020B0604020202020204" pitchFamily="34" charset="0"/>
              <a:buChar char="•"/>
              <a:defRPr sz="1600"/>
            </a:lvl2pPr>
            <a:lvl3pPr marL="1143000" indent="-228600">
              <a:lnSpc>
                <a:spcPct val="90000"/>
              </a:lnSpc>
              <a:spcBef>
                <a:spcPts val="500"/>
              </a:spcBef>
              <a:buFont typeface="Arial" panose="020B0604020202020204" pitchFamily="34" charset="0"/>
              <a:buChar char="•"/>
              <a:defRPr sz="1400"/>
            </a:lvl3pPr>
            <a:lvl4pPr marL="1600200" indent="-228600">
              <a:lnSpc>
                <a:spcPct val="90000"/>
              </a:lnSpc>
              <a:spcBef>
                <a:spcPts val="500"/>
              </a:spcBef>
              <a:buFont typeface="Arial" panose="020B0604020202020204" pitchFamily="34" charset="0"/>
              <a:buChar char="•"/>
              <a:defRPr sz="1200"/>
            </a:lvl4pPr>
            <a:lvl5pPr marL="2057400" indent="-228600">
              <a:lnSpc>
                <a:spcPct val="90000"/>
              </a:lnSpc>
              <a:spcBef>
                <a:spcPts val="500"/>
              </a:spcBef>
              <a:buFont typeface="Arial" panose="020B0604020202020204" pitchFamily="34" charset="0"/>
              <a:buChar char="•"/>
              <a:defRPr sz="1200"/>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r>
              <a:rPr lang="zh-TW" altLang="en-US" dirty="0">
                <a:sym typeface="+mn-lt"/>
              </a:rPr>
              <a:t>請購</a:t>
            </a:r>
          </a:p>
        </p:txBody>
      </p:sp>
      <p:sp>
        <p:nvSpPr>
          <p:cNvPr id="10" name="Text Placeholder 1">
            <a:hlinkClick r:id="rId3" action="ppaction://hlinksldjump"/>
            <a:extLst>
              <a:ext uri="{FF2B5EF4-FFF2-40B4-BE49-F238E27FC236}">
                <a16:creationId xmlns:a16="http://schemas.microsoft.com/office/drawing/2014/main" id="{E76693C7-5FEC-2744-4A76-63DA9D2CAF7D}"/>
              </a:ext>
            </a:extLst>
          </p:cNvPr>
          <p:cNvSpPr txBox="1">
            <a:spLocks/>
          </p:cNvSpPr>
          <p:nvPr/>
        </p:nvSpPr>
        <p:spPr>
          <a:xfrm>
            <a:off x="660400" y="4112420"/>
            <a:ext cx="2836562" cy="798512"/>
          </a:xfrm>
          <a:prstGeom prst="roundRect">
            <a:avLst/>
          </a:prstGeom>
          <a:solidFill>
            <a:schemeClr val="accent6">
              <a:lumMod val="20000"/>
              <a:lumOff val="80000"/>
            </a:schemeClr>
          </a:solidFill>
          <a:ln>
            <a:solidFill>
              <a:schemeClr val="accent6">
                <a:lumMod val="20000"/>
                <a:lumOff val="80000"/>
              </a:schemeClr>
            </a:solidFill>
          </a:ln>
          <a:effectLst>
            <a:outerShdw blurRad="50800" dist="38100" dir="8100000" algn="tr" rotWithShape="0">
              <a:prstClr val="black">
                <a:alpha val="40000"/>
              </a:prstClr>
            </a:outerShdw>
          </a:effectLst>
        </p:spPr>
        <p:txBody>
          <a:bodyPr>
            <a:noAutofit/>
          </a:bodyPr>
          <a:lstStyle>
            <a:defPPr>
              <a:defRPr lang="zh-CN"/>
            </a:defPPr>
            <a:lvl1pPr indent="0" algn="r">
              <a:lnSpc>
                <a:spcPct val="90000"/>
              </a:lnSpc>
              <a:spcBef>
                <a:spcPts val="1000"/>
              </a:spcBef>
              <a:buFont typeface="Arial" panose="020B0604020202020204" pitchFamily="34" charset="0"/>
              <a:buNone/>
              <a:defRPr kumimoji="1" sz="2400" b="1">
                <a:solidFill>
                  <a:schemeClr val="accent6">
                    <a:lumMod val="75000"/>
                  </a:schemeClr>
                </a:solidFill>
                <a:cs typeface="+mn-ea"/>
              </a:defRPr>
            </a:lvl1pPr>
            <a:lvl2pPr marL="685800" indent="-228600">
              <a:lnSpc>
                <a:spcPct val="90000"/>
              </a:lnSpc>
              <a:spcBef>
                <a:spcPts val="500"/>
              </a:spcBef>
              <a:buFont typeface="Arial" panose="020B0604020202020204" pitchFamily="34" charset="0"/>
              <a:buChar char="•"/>
              <a:defRPr sz="1600"/>
            </a:lvl2pPr>
            <a:lvl3pPr marL="1143000" indent="-228600">
              <a:lnSpc>
                <a:spcPct val="90000"/>
              </a:lnSpc>
              <a:spcBef>
                <a:spcPts val="500"/>
              </a:spcBef>
              <a:buFont typeface="Arial" panose="020B0604020202020204" pitchFamily="34" charset="0"/>
              <a:buChar char="•"/>
              <a:defRPr sz="1400"/>
            </a:lvl3pPr>
            <a:lvl4pPr marL="1600200" indent="-228600">
              <a:lnSpc>
                <a:spcPct val="90000"/>
              </a:lnSpc>
              <a:spcBef>
                <a:spcPts val="500"/>
              </a:spcBef>
              <a:buFont typeface="Arial" panose="020B0604020202020204" pitchFamily="34" charset="0"/>
              <a:buChar char="•"/>
              <a:defRPr sz="1200"/>
            </a:lvl4pPr>
            <a:lvl5pPr marL="2057400" indent="-228600">
              <a:lnSpc>
                <a:spcPct val="90000"/>
              </a:lnSpc>
              <a:spcBef>
                <a:spcPts val="500"/>
              </a:spcBef>
              <a:buFont typeface="Arial" panose="020B0604020202020204" pitchFamily="34" charset="0"/>
              <a:buChar char="•"/>
              <a:defRPr sz="1200"/>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r>
              <a:rPr lang="zh-TW" altLang="en-US" dirty="0">
                <a:sym typeface="+mn-lt"/>
              </a:rPr>
              <a:t>結案</a:t>
            </a:r>
            <a:endParaRPr lang="en-US" dirty="0"/>
          </a:p>
        </p:txBody>
      </p:sp>
      <p:sp>
        <p:nvSpPr>
          <p:cNvPr id="6" name="Text Placeholder 1">
            <a:hlinkClick r:id="rId4" action="ppaction://hlinksldjump"/>
            <a:extLst>
              <a:ext uri="{FF2B5EF4-FFF2-40B4-BE49-F238E27FC236}">
                <a16:creationId xmlns:a16="http://schemas.microsoft.com/office/drawing/2014/main" id="{A71B2FD1-23A0-D27E-5F30-65858D06CC92}"/>
              </a:ext>
            </a:extLst>
          </p:cNvPr>
          <p:cNvSpPr txBox="1">
            <a:spLocks/>
          </p:cNvSpPr>
          <p:nvPr/>
        </p:nvSpPr>
        <p:spPr>
          <a:xfrm>
            <a:off x="660400" y="1500188"/>
            <a:ext cx="2836562" cy="798512"/>
          </a:xfrm>
          <a:prstGeom prst="roundRect">
            <a:avLst/>
          </a:prstGeom>
          <a:solidFill>
            <a:schemeClr val="accent6">
              <a:lumMod val="20000"/>
              <a:lumOff val="80000"/>
            </a:schemeClr>
          </a:solidFill>
          <a:ln>
            <a:solidFill>
              <a:schemeClr val="accent6">
                <a:lumMod val="20000"/>
                <a:lumOff val="80000"/>
              </a:schemeClr>
            </a:solidFill>
          </a:ln>
          <a:effectLst>
            <a:outerShdw blurRad="50800" dist="38100" dir="8100000" algn="tr" rotWithShape="0">
              <a:prstClr val="black">
                <a:alpha val="40000"/>
              </a:prstClr>
            </a:outerShdw>
          </a:effectLst>
        </p:spPr>
        <p:txBody>
          <a:bodyPr>
            <a:noAutofit/>
          </a:bodyPr>
          <a:lstStyle>
            <a:defPPr>
              <a:defRPr lang="zh-CN"/>
            </a:defPPr>
            <a:lvl1pPr indent="0" algn="r">
              <a:lnSpc>
                <a:spcPct val="90000"/>
              </a:lnSpc>
              <a:spcBef>
                <a:spcPts val="1000"/>
              </a:spcBef>
              <a:buFont typeface="Arial" panose="020B0604020202020204" pitchFamily="34" charset="0"/>
              <a:buNone/>
              <a:defRPr kumimoji="1" sz="2400" b="1">
                <a:solidFill>
                  <a:schemeClr val="accent6">
                    <a:lumMod val="75000"/>
                  </a:schemeClr>
                </a:solidFill>
                <a:cs typeface="+mn-ea"/>
              </a:defRPr>
            </a:lvl1pPr>
            <a:lvl2pPr marL="685800" indent="-228600">
              <a:lnSpc>
                <a:spcPct val="90000"/>
              </a:lnSpc>
              <a:spcBef>
                <a:spcPts val="500"/>
              </a:spcBef>
              <a:buFont typeface="Arial" panose="020B0604020202020204" pitchFamily="34" charset="0"/>
              <a:buChar char="•"/>
              <a:defRPr sz="1600"/>
            </a:lvl2pPr>
            <a:lvl3pPr marL="1143000" indent="-228600">
              <a:lnSpc>
                <a:spcPct val="90000"/>
              </a:lnSpc>
              <a:spcBef>
                <a:spcPts val="500"/>
              </a:spcBef>
              <a:buFont typeface="Arial" panose="020B0604020202020204" pitchFamily="34" charset="0"/>
              <a:buChar char="•"/>
              <a:defRPr sz="1400"/>
            </a:lvl3pPr>
            <a:lvl4pPr marL="1600200" indent="-228600">
              <a:lnSpc>
                <a:spcPct val="90000"/>
              </a:lnSpc>
              <a:spcBef>
                <a:spcPts val="500"/>
              </a:spcBef>
              <a:buFont typeface="Arial" panose="020B0604020202020204" pitchFamily="34" charset="0"/>
              <a:buChar char="•"/>
              <a:defRPr sz="1200"/>
            </a:lvl4pPr>
            <a:lvl5pPr marL="2057400" indent="-228600">
              <a:lnSpc>
                <a:spcPct val="90000"/>
              </a:lnSpc>
              <a:spcBef>
                <a:spcPts val="500"/>
              </a:spcBef>
              <a:buFont typeface="Arial" panose="020B0604020202020204" pitchFamily="34" charset="0"/>
              <a:buChar char="•"/>
              <a:defRPr sz="1200"/>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r>
              <a:rPr lang="zh-TW" altLang="en-US" dirty="0">
                <a:sym typeface="+mn-lt"/>
              </a:rPr>
              <a:t>新案建立</a:t>
            </a:r>
            <a:endParaRPr lang="en-US" dirty="0"/>
          </a:p>
        </p:txBody>
      </p:sp>
      <p:sp>
        <p:nvSpPr>
          <p:cNvPr id="7" name="Text Placeholder 1">
            <a:extLst>
              <a:ext uri="{FF2B5EF4-FFF2-40B4-BE49-F238E27FC236}">
                <a16:creationId xmlns:a16="http://schemas.microsoft.com/office/drawing/2014/main" id="{68DB2198-5C25-2738-9BD3-E6E34BAA8070}"/>
              </a:ext>
            </a:extLst>
          </p:cNvPr>
          <p:cNvSpPr txBox="1">
            <a:spLocks/>
          </p:cNvSpPr>
          <p:nvPr/>
        </p:nvSpPr>
        <p:spPr>
          <a:xfrm>
            <a:off x="660400" y="2370932"/>
            <a:ext cx="2836562" cy="798512"/>
          </a:xfrm>
          <a:prstGeom prst="roundRect">
            <a:avLst/>
          </a:prstGeom>
          <a:solidFill>
            <a:srgbClr val="A6EDDC"/>
          </a:solidFill>
          <a:ln>
            <a:solidFill>
              <a:srgbClr val="A6EDDC"/>
            </a:solidFill>
          </a:ln>
          <a:effectLst>
            <a:outerShdw blurRad="50800" dist="38100" dir="8100000" algn="tr" rotWithShape="0">
              <a:prstClr val="black">
                <a:alpha val="40000"/>
              </a:prstClr>
            </a:outerShdw>
          </a:effectLst>
        </p:spPr>
        <p:txBody>
          <a:bodyPr>
            <a:noAutofit/>
          </a:bodyPr>
          <a:lstStyle>
            <a:defPPr>
              <a:defRPr lang="zh-CN"/>
            </a:defPPr>
            <a:lvl1pPr indent="0" algn="r">
              <a:lnSpc>
                <a:spcPct val="90000"/>
              </a:lnSpc>
              <a:spcBef>
                <a:spcPts val="1000"/>
              </a:spcBef>
              <a:buFont typeface="Arial" panose="020B0604020202020204" pitchFamily="34" charset="0"/>
              <a:buNone/>
              <a:defRPr kumimoji="1" sz="2400" b="1">
                <a:cs typeface="+mn-ea"/>
              </a:defRPr>
            </a:lvl1pPr>
            <a:lvl2pPr marL="685800" indent="-228600">
              <a:lnSpc>
                <a:spcPct val="90000"/>
              </a:lnSpc>
              <a:spcBef>
                <a:spcPts val="500"/>
              </a:spcBef>
              <a:buFont typeface="Arial" panose="020B0604020202020204" pitchFamily="34" charset="0"/>
              <a:buChar char="•"/>
              <a:defRPr sz="1600"/>
            </a:lvl2pPr>
            <a:lvl3pPr marL="1143000" indent="-228600">
              <a:lnSpc>
                <a:spcPct val="90000"/>
              </a:lnSpc>
              <a:spcBef>
                <a:spcPts val="500"/>
              </a:spcBef>
              <a:buFont typeface="Arial" panose="020B0604020202020204" pitchFamily="34" charset="0"/>
              <a:buChar char="•"/>
              <a:defRPr sz="1400"/>
            </a:lvl3pPr>
            <a:lvl4pPr marL="1600200" indent="-228600">
              <a:lnSpc>
                <a:spcPct val="90000"/>
              </a:lnSpc>
              <a:spcBef>
                <a:spcPts val="500"/>
              </a:spcBef>
              <a:buFont typeface="Arial" panose="020B0604020202020204" pitchFamily="34" charset="0"/>
              <a:buChar char="•"/>
              <a:defRPr sz="1200"/>
            </a:lvl4pPr>
            <a:lvl5pPr marL="2057400" indent="-228600">
              <a:lnSpc>
                <a:spcPct val="90000"/>
              </a:lnSpc>
              <a:spcBef>
                <a:spcPts val="500"/>
              </a:spcBef>
              <a:buFont typeface="Arial" panose="020B0604020202020204" pitchFamily="34" charset="0"/>
              <a:buChar char="•"/>
              <a:defRPr sz="1200"/>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r>
              <a:rPr lang="zh-TW" altLang="en-US" dirty="0">
                <a:sym typeface="+mn-lt"/>
              </a:rPr>
              <a:t>請款與經費變更</a:t>
            </a:r>
          </a:p>
        </p:txBody>
      </p:sp>
    </p:spTree>
    <p:extLst>
      <p:ext uri="{BB962C8B-B14F-4D97-AF65-F5344CB8AC3E}">
        <p14:creationId xmlns:p14="http://schemas.microsoft.com/office/powerpoint/2010/main" val="4383611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54BBEA6C-3079-3A63-AB42-E0C0648B49CC}"/>
              </a:ext>
            </a:extLst>
          </p:cNvPr>
          <p:cNvSpPr>
            <a:spLocks noGrp="1"/>
          </p:cNvSpPr>
          <p:nvPr>
            <p:ph type="title"/>
          </p:nvPr>
        </p:nvSpPr>
        <p:spPr/>
        <p:txBody>
          <a:bodyPr/>
          <a:lstStyle/>
          <a:p>
            <a:r>
              <a:rPr lang="zh-TW" altLang="en-US" dirty="0"/>
              <a:t>一般案標準作業流程</a:t>
            </a:r>
            <a:r>
              <a:rPr lang="en-US" altLang="zh-TW" dirty="0"/>
              <a:t>-</a:t>
            </a:r>
            <a:r>
              <a:rPr lang="zh-TW" altLang="en-US" dirty="0"/>
              <a:t>案件篇</a:t>
            </a:r>
          </a:p>
        </p:txBody>
      </p:sp>
      <p:sp>
        <p:nvSpPr>
          <p:cNvPr id="3" name="投影片編號版面配置區 2">
            <a:extLst>
              <a:ext uri="{FF2B5EF4-FFF2-40B4-BE49-F238E27FC236}">
                <a16:creationId xmlns:a16="http://schemas.microsoft.com/office/drawing/2014/main" id="{39309574-70FF-0975-D1E1-F61FADAE158E}"/>
              </a:ext>
            </a:extLst>
          </p:cNvPr>
          <p:cNvSpPr>
            <a:spLocks noGrp="1"/>
          </p:cNvSpPr>
          <p:nvPr>
            <p:ph type="sldNum" sz="quarter" idx="12"/>
          </p:nvPr>
        </p:nvSpPr>
        <p:spPr/>
        <p:txBody>
          <a:bodyPr/>
          <a:lstStyle/>
          <a:p>
            <a:fld id="{7F65B630-C7FF-41C0-9923-C5E5E29EED81}" type="slidenum">
              <a:rPr lang="zh-CN" altLang="en-US" smtClean="0"/>
              <a:t>9</a:t>
            </a:fld>
            <a:endParaRPr lang="zh-CN" altLang="en-US"/>
          </a:p>
        </p:txBody>
      </p:sp>
      <p:sp>
        <p:nvSpPr>
          <p:cNvPr id="4" name="Text Placeholder 2">
            <a:extLst>
              <a:ext uri="{FF2B5EF4-FFF2-40B4-BE49-F238E27FC236}">
                <a16:creationId xmlns:a16="http://schemas.microsoft.com/office/drawing/2014/main" id="{536B507F-E002-D39B-9989-A2B1E26FAE98}"/>
              </a:ext>
            </a:extLst>
          </p:cNvPr>
          <p:cNvSpPr txBox="1">
            <a:spLocks/>
          </p:cNvSpPr>
          <p:nvPr/>
        </p:nvSpPr>
        <p:spPr>
          <a:xfrm>
            <a:off x="3660555" y="1500188"/>
            <a:ext cx="7871045" cy="4633913"/>
          </a:xfrm>
          <a:custGeom>
            <a:avLst/>
            <a:gdLst>
              <a:gd name="connsiteX0" fmla="*/ 0 w 7871045"/>
              <a:gd name="connsiteY0" fmla="*/ 0 h 4633913"/>
              <a:gd name="connsiteX1" fmla="*/ 326086 w 7871045"/>
              <a:gd name="connsiteY1" fmla="*/ 0 h 4633913"/>
              <a:gd name="connsiteX2" fmla="*/ 967014 w 7871045"/>
              <a:gd name="connsiteY2" fmla="*/ 0 h 4633913"/>
              <a:gd name="connsiteX3" fmla="*/ 1529232 w 7871045"/>
              <a:gd name="connsiteY3" fmla="*/ 0 h 4633913"/>
              <a:gd name="connsiteX4" fmla="*/ 1934028 w 7871045"/>
              <a:gd name="connsiteY4" fmla="*/ 0 h 4633913"/>
              <a:gd name="connsiteX5" fmla="*/ 2338825 w 7871045"/>
              <a:gd name="connsiteY5" fmla="*/ 0 h 4633913"/>
              <a:gd name="connsiteX6" fmla="*/ 2743621 w 7871045"/>
              <a:gd name="connsiteY6" fmla="*/ 0 h 4633913"/>
              <a:gd name="connsiteX7" fmla="*/ 3305839 w 7871045"/>
              <a:gd name="connsiteY7" fmla="*/ 0 h 4633913"/>
              <a:gd name="connsiteX8" fmla="*/ 3631925 w 7871045"/>
              <a:gd name="connsiteY8" fmla="*/ 0 h 4633913"/>
              <a:gd name="connsiteX9" fmla="*/ 4194143 w 7871045"/>
              <a:gd name="connsiteY9" fmla="*/ 0 h 4633913"/>
              <a:gd name="connsiteX10" fmla="*/ 4677650 w 7871045"/>
              <a:gd name="connsiteY10" fmla="*/ 0 h 4633913"/>
              <a:gd name="connsiteX11" fmla="*/ 5003736 w 7871045"/>
              <a:gd name="connsiteY11" fmla="*/ 0 h 4633913"/>
              <a:gd name="connsiteX12" fmla="*/ 5487243 w 7871045"/>
              <a:gd name="connsiteY12" fmla="*/ 0 h 4633913"/>
              <a:gd name="connsiteX13" fmla="*/ 6206881 w 7871045"/>
              <a:gd name="connsiteY13" fmla="*/ 0 h 4633913"/>
              <a:gd name="connsiteX14" fmla="*/ 6690388 w 7871045"/>
              <a:gd name="connsiteY14" fmla="*/ 0 h 4633913"/>
              <a:gd name="connsiteX15" fmla="*/ 7331316 w 7871045"/>
              <a:gd name="connsiteY15" fmla="*/ 0 h 4633913"/>
              <a:gd name="connsiteX16" fmla="*/ 7871045 w 7871045"/>
              <a:gd name="connsiteY16" fmla="*/ 0 h 4633913"/>
              <a:gd name="connsiteX17" fmla="*/ 7871045 w 7871045"/>
              <a:gd name="connsiteY17" fmla="*/ 579239 h 4633913"/>
              <a:gd name="connsiteX18" fmla="*/ 7871045 w 7871045"/>
              <a:gd name="connsiteY18" fmla="*/ 1019461 h 4633913"/>
              <a:gd name="connsiteX19" fmla="*/ 7871045 w 7871045"/>
              <a:gd name="connsiteY19" fmla="*/ 1598700 h 4633913"/>
              <a:gd name="connsiteX20" fmla="*/ 7871045 w 7871045"/>
              <a:gd name="connsiteY20" fmla="*/ 2270617 h 4633913"/>
              <a:gd name="connsiteX21" fmla="*/ 7871045 w 7871045"/>
              <a:gd name="connsiteY21" fmla="*/ 2803517 h 4633913"/>
              <a:gd name="connsiteX22" fmla="*/ 7871045 w 7871045"/>
              <a:gd name="connsiteY22" fmla="*/ 3429096 h 4633913"/>
              <a:gd name="connsiteX23" fmla="*/ 7871045 w 7871045"/>
              <a:gd name="connsiteY23" fmla="*/ 4008335 h 4633913"/>
              <a:gd name="connsiteX24" fmla="*/ 7871045 w 7871045"/>
              <a:gd name="connsiteY24" fmla="*/ 4633913 h 4633913"/>
              <a:gd name="connsiteX25" fmla="*/ 7387538 w 7871045"/>
              <a:gd name="connsiteY25" fmla="*/ 4633913 h 4633913"/>
              <a:gd name="connsiteX26" fmla="*/ 6982741 w 7871045"/>
              <a:gd name="connsiteY26" fmla="*/ 4633913 h 4633913"/>
              <a:gd name="connsiteX27" fmla="*/ 6656655 w 7871045"/>
              <a:gd name="connsiteY27" fmla="*/ 4633913 h 4633913"/>
              <a:gd name="connsiteX28" fmla="*/ 5937017 w 7871045"/>
              <a:gd name="connsiteY28" fmla="*/ 4633913 h 4633913"/>
              <a:gd name="connsiteX29" fmla="*/ 5532220 w 7871045"/>
              <a:gd name="connsiteY29" fmla="*/ 4633913 h 4633913"/>
              <a:gd name="connsiteX30" fmla="*/ 4812582 w 7871045"/>
              <a:gd name="connsiteY30" fmla="*/ 4633913 h 4633913"/>
              <a:gd name="connsiteX31" fmla="*/ 4407785 w 7871045"/>
              <a:gd name="connsiteY31" fmla="*/ 4633913 h 4633913"/>
              <a:gd name="connsiteX32" fmla="*/ 3688147 w 7871045"/>
              <a:gd name="connsiteY32" fmla="*/ 4633913 h 4633913"/>
              <a:gd name="connsiteX33" fmla="*/ 3204640 w 7871045"/>
              <a:gd name="connsiteY33" fmla="*/ 4633913 h 4633913"/>
              <a:gd name="connsiteX34" fmla="*/ 2642422 w 7871045"/>
              <a:gd name="connsiteY34" fmla="*/ 4633913 h 4633913"/>
              <a:gd name="connsiteX35" fmla="*/ 1922784 w 7871045"/>
              <a:gd name="connsiteY35" fmla="*/ 4633913 h 4633913"/>
              <a:gd name="connsiteX36" fmla="*/ 1517987 w 7871045"/>
              <a:gd name="connsiteY36" fmla="*/ 4633913 h 4633913"/>
              <a:gd name="connsiteX37" fmla="*/ 955770 w 7871045"/>
              <a:gd name="connsiteY37" fmla="*/ 4633913 h 4633913"/>
              <a:gd name="connsiteX38" fmla="*/ 0 w 7871045"/>
              <a:gd name="connsiteY38" fmla="*/ 4633913 h 4633913"/>
              <a:gd name="connsiteX39" fmla="*/ 0 w 7871045"/>
              <a:gd name="connsiteY39" fmla="*/ 4008335 h 4633913"/>
              <a:gd name="connsiteX40" fmla="*/ 0 w 7871045"/>
              <a:gd name="connsiteY40" fmla="*/ 3382756 h 4633913"/>
              <a:gd name="connsiteX41" fmla="*/ 0 w 7871045"/>
              <a:gd name="connsiteY41" fmla="*/ 2896196 h 4633913"/>
              <a:gd name="connsiteX42" fmla="*/ 0 w 7871045"/>
              <a:gd name="connsiteY42" fmla="*/ 2455974 h 4633913"/>
              <a:gd name="connsiteX43" fmla="*/ 0 w 7871045"/>
              <a:gd name="connsiteY43" fmla="*/ 1969413 h 4633913"/>
              <a:gd name="connsiteX44" fmla="*/ 0 w 7871045"/>
              <a:gd name="connsiteY44" fmla="*/ 1482852 h 4633913"/>
              <a:gd name="connsiteX45" fmla="*/ 0 w 7871045"/>
              <a:gd name="connsiteY45" fmla="*/ 857274 h 4633913"/>
              <a:gd name="connsiteX46" fmla="*/ 0 w 7871045"/>
              <a:gd name="connsiteY46" fmla="*/ 0 h 46339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7871045" h="4633913" fill="none" extrusionOk="0">
                <a:moveTo>
                  <a:pt x="0" y="0"/>
                </a:moveTo>
                <a:cubicBezTo>
                  <a:pt x="123653" y="-29867"/>
                  <a:pt x="167895" y="33143"/>
                  <a:pt x="326086" y="0"/>
                </a:cubicBezTo>
                <a:cubicBezTo>
                  <a:pt x="484277" y="-33143"/>
                  <a:pt x="725792" y="5347"/>
                  <a:pt x="967014" y="0"/>
                </a:cubicBezTo>
                <a:cubicBezTo>
                  <a:pt x="1208236" y="-5347"/>
                  <a:pt x="1376637" y="11771"/>
                  <a:pt x="1529232" y="0"/>
                </a:cubicBezTo>
                <a:cubicBezTo>
                  <a:pt x="1681827" y="-11771"/>
                  <a:pt x="1784147" y="2156"/>
                  <a:pt x="1934028" y="0"/>
                </a:cubicBezTo>
                <a:cubicBezTo>
                  <a:pt x="2083909" y="-2156"/>
                  <a:pt x="2156837" y="16168"/>
                  <a:pt x="2338825" y="0"/>
                </a:cubicBezTo>
                <a:cubicBezTo>
                  <a:pt x="2520813" y="-16168"/>
                  <a:pt x="2551084" y="46601"/>
                  <a:pt x="2743621" y="0"/>
                </a:cubicBezTo>
                <a:cubicBezTo>
                  <a:pt x="2936158" y="-46601"/>
                  <a:pt x="3158589" y="18712"/>
                  <a:pt x="3305839" y="0"/>
                </a:cubicBezTo>
                <a:cubicBezTo>
                  <a:pt x="3453089" y="-18712"/>
                  <a:pt x="3499311" y="34383"/>
                  <a:pt x="3631925" y="0"/>
                </a:cubicBezTo>
                <a:cubicBezTo>
                  <a:pt x="3764539" y="-34383"/>
                  <a:pt x="3995429" y="6235"/>
                  <a:pt x="4194143" y="0"/>
                </a:cubicBezTo>
                <a:cubicBezTo>
                  <a:pt x="4392857" y="-6235"/>
                  <a:pt x="4451430" y="19096"/>
                  <a:pt x="4677650" y="0"/>
                </a:cubicBezTo>
                <a:cubicBezTo>
                  <a:pt x="4903870" y="-19096"/>
                  <a:pt x="4869936" y="25392"/>
                  <a:pt x="5003736" y="0"/>
                </a:cubicBezTo>
                <a:cubicBezTo>
                  <a:pt x="5137536" y="-25392"/>
                  <a:pt x="5310949" y="47993"/>
                  <a:pt x="5487243" y="0"/>
                </a:cubicBezTo>
                <a:cubicBezTo>
                  <a:pt x="5663537" y="-47993"/>
                  <a:pt x="6041632" y="35838"/>
                  <a:pt x="6206881" y="0"/>
                </a:cubicBezTo>
                <a:cubicBezTo>
                  <a:pt x="6372130" y="-35838"/>
                  <a:pt x="6520001" y="43174"/>
                  <a:pt x="6690388" y="0"/>
                </a:cubicBezTo>
                <a:cubicBezTo>
                  <a:pt x="6860775" y="-43174"/>
                  <a:pt x="7173404" y="60206"/>
                  <a:pt x="7331316" y="0"/>
                </a:cubicBezTo>
                <a:cubicBezTo>
                  <a:pt x="7489228" y="-60206"/>
                  <a:pt x="7605599" y="2126"/>
                  <a:pt x="7871045" y="0"/>
                </a:cubicBezTo>
                <a:cubicBezTo>
                  <a:pt x="7922751" y="237648"/>
                  <a:pt x="7811727" y="437669"/>
                  <a:pt x="7871045" y="579239"/>
                </a:cubicBezTo>
                <a:cubicBezTo>
                  <a:pt x="7930363" y="720809"/>
                  <a:pt x="7864529" y="839525"/>
                  <a:pt x="7871045" y="1019461"/>
                </a:cubicBezTo>
                <a:cubicBezTo>
                  <a:pt x="7877561" y="1199397"/>
                  <a:pt x="7802656" y="1314308"/>
                  <a:pt x="7871045" y="1598700"/>
                </a:cubicBezTo>
                <a:cubicBezTo>
                  <a:pt x="7939434" y="1883092"/>
                  <a:pt x="7803071" y="1976685"/>
                  <a:pt x="7871045" y="2270617"/>
                </a:cubicBezTo>
                <a:cubicBezTo>
                  <a:pt x="7939019" y="2564549"/>
                  <a:pt x="7824967" y="2645283"/>
                  <a:pt x="7871045" y="2803517"/>
                </a:cubicBezTo>
                <a:cubicBezTo>
                  <a:pt x="7917123" y="2961751"/>
                  <a:pt x="7862982" y="3265802"/>
                  <a:pt x="7871045" y="3429096"/>
                </a:cubicBezTo>
                <a:cubicBezTo>
                  <a:pt x="7879108" y="3592390"/>
                  <a:pt x="7865464" y="3721294"/>
                  <a:pt x="7871045" y="4008335"/>
                </a:cubicBezTo>
                <a:cubicBezTo>
                  <a:pt x="7876626" y="4295376"/>
                  <a:pt x="7813436" y="4481985"/>
                  <a:pt x="7871045" y="4633913"/>
                </a:cubicBezTo>
                <a:cubicBezTo>
                  <a:pt x="7681819" y="4646780"/>
                  <a:pt x="7588033" y="4619750"/>
                  <a:pt x="7387538" y="4633913"/>
                </a:cubicBezTo>
                <a:cubicBezTo>
                  <a:pt x="7187043" y="4648076"/>
                  <a:pt x="7102993" y="4593881"/>
                  <a:pt x="6982741" y="4633913"/>
                </a:cubicBezTo>
                <a:cubicBezTo>
                  <a:pt x="6862489" y="4673945"/>
                  <a:pt x="6737872" y="4600876"/>
                  <a:pt x="6656655" y="4633913"/>
                </a:cubicBezTo>
                <a:cubicBezTo>
                  <a:pt x="6575438" y="4666950"/>
                  <a:pt x="6259868" y="4595914"/>
                  <a:pt x="5937017" y="4633913"/>
                </a:cubicBezTo>
                <a:cubicBezTo>
                  <a:pt x="5614166" y="4671912"/>
                  <a:pt x="5726845" y="4606390"/>
                  <a:pt x="5532220" y="4633913"/>
                </a:cubicBezTo>
                <a:cubicBezTo>
                  <a:pt x="5337595" y="4661436"/>
                  <a:pt x="5046855" y="4597508"/>
                  <a:pt x="4812582" y="4633913"/>
                </a:cubicBezTo>
                <a:cubicBezTo>
                  <a:pt x="4578309" y="4670318"/>
                  <a:pt x="4533679" y="4591819"/>
                  <a:pt x="4407785" y="4633913"/>
                </a:cubicBezTo>
                <a:cubicBezTo>
                  <a:pt x="4281891" y="4676007"/>
                  <a:pt x="3836342" y="4572524"/>
                  <a:pt x="3688147" y="4633913"/>
                </a:cubicBezTo>
                <a:cubicBezTo>
                  <a:pt x="3539952" y="4695302"/>
                  <a:pt x="3440761" y="4633059"/>
                  <a:pt x="3204640" y="4633913"/>
                </a:cubicBezTo>
                <a:cubicBezTo>
                  <a:pt x="2968519" y="4634767"/>
                  <a:pt x="2762886" y="4602952"/>
                  <a:pt x="2642422" y="4633913"/>
                </a:cubicBezTo>
                <a:cubicBezTo>
                  <a:pt x="2521958" y="4664874"/>
                  <a:pt x="2148288" y="4561971"/>
                  <a:pt x="1922784" y="4633913"/>
                </a:cubicBezTo>
                <a:cubicBezTo>
                  <a:pt x="1697280" y="4705855"/>
                  <a:pt x="1611673" y="4618511"/>
                  <a:pt x="1517987" y="4633913"/>
                </a:cubicBezTo>
                <a:cubicBezTo>
                  <a:pt x="1424301" y="4649315"/>
                  <a:pt x="1214937" y="4567956"/>
                  <a:pt x="955770" y="4633913"/>
                </a:cubicBezTo>
                <a:cubicBezTo>
                  <a:pt x="696603" y="4699870"/>
                  <a:pt x="339907" y="4528180"/>
                  <a:pt x="0" y="4633913"/>
                </a:cubicBezTo>
                <a:cubicBezTo>
                  <a:pt x="-41043" y="4398829"/>
                  <a:pt x="74680" y="4187407"/>
                  <a:pt x="0" y="4008335"/>
                </a:cubicBezTo>
                <a:cubicBezTo>
                  <a:pt x="-74680" y="3829263"/>
                  <a:pt x="41774" y="3635246"/>
                  <a:pt x="0" y="3382756"/>
                </a:cubicBezTo>
                <a:cubicBezTo>
                  <a:pt x="-41774" y="3130266"/>
                  <a:pt x="10115" y="3055061"/>
                  <a:pt x="0" y="2896196"/>
                </a:cubicBezTo>
                <a:cubicBezTo>
                  <a:pt x="-10115" y="2737331"/>
                  <a:pt x="4233" y="2592575"/>
                  <a:pt x="0" y="2455974"/>
                </a:cubicBezTo>
                <a:cubicBezTo>
                  <a:pt x="-4233" y="2319373"/>
                  <a:pt x="55775" y="2086252"/>
                  <a:pt x="0" y="1969413"/>
                </a:cubicBezTo>
                <a:cubicBezTo>
                  <a:pt x="-55775" y="1852574"/>
                  <a:pt x="9972" y="1686394"/>
                  <a:pt x="0" y="1482852"/>
                </a:cubicBezTo>
                <a:cubicBezTo>
                  <a:pt x="-9972" y="1279310"/>
                  <a:pt x="61537" y="1085443"/>
                  <a:pt x="0" y="857274"/>
                </a:cubicBezTo>
                <a:cubicBezTo>
                  <a:pt x="-61537" y="629105"/>
                  <a:pt x="94836" y="309853"/>
                  <a:pt x="0" y="0"/>
                </a:cubicBezTo>
                <a:close/>
              </a:path>
              <a:path w="7871045" h="4633913" stroke="0" extrusionOk="0">
                <a:moveTo>
                  <a:pt x="0" y="0"/>
                </a:moveTo>
                <a:cubicBezTo>
                  <a:pt x="168133" y="-40368"/>
                  <a:pt x="262359" y="33426"/>
                  <a:pt x="404797" y="0"/>
                </a:cubicBezTo>
                <a:cubicBezTo>
                  <a:pt x="547235" y="-33426"/>
                  <a:pt x="845106" y="2802"/>
                  <a:pt x="967014" y="0"/>
                </a:cubicBezTo>
                <a:cubicBezTo>
                  <a:pt x="1088922" y="-2802"/>
                  <a:pt x="1216336" y="11577"/>
                  <a:pt x="1371811" y="0"/>
                </a:cubicBezTo>
                <a:cubicBezTo>
                  <a:pt x="1527286" y="-11577"/>
                  <a:pt x="1548524" y="27418"/>
                  <a:pt x="1697897" y="0"/>
                </a:cubicBezTo>
                <a:cubicBezTo>
                  <a:pt x="1847270" y="-27418"/>
                  <a:pt x="2096908" y="11187"/>
                  <a:pt x="2260114" y="0"/>
                </a:cubicBezTo>
                <a:cubicBezTo>
                  <a:pt x="2423320" y="-11187"/>
                  <a:pt x="2706890" y="33476"/>
                  <a:pt x="2822332" y="0"/>
                </a:cubicBezTo>
                <a:cubicBezTo>
                  <a:pt x="2937774" y="-33476"/>
                  <a:pt x="3305803" y="73300"/>
                  <a:pt x="3463260" y="0"/>
                </a:cubicBezTo>
                <a:cubicBezTo>
                  <a:pt x="3620717" y="-73300"/>
                  <a:pt x="3705838" y="9361"/>
                  <a:pt x="3868056" y="0"/>
                </a:cubicBezTo>
                <a:cubicBezTo>
                  <a:pt x="4030274" y="-9361"/>
                  <a:pt x="4283313" y="68290"/>
                  <a:pt x="4587695" y="0"/>
                </a:cubicBezTo>
                <a:cubicBezTo>
                  <a:pt x="4892077" y="-68290"/>
                  <a:pt x="4875405" y="23182"/>
                  <a:pt x="5149912" y="0"/>
                </a:cubicBezTo>
                <a:cubicBezTo>
                  <a:pt x="5424419" y="-23182"/>
                  <a:pt x="5514800" y="32378"/>
                  <a:pt x="5869551" y="0"/>
                </a:cubicBezTo>
                <a:cubicBezTo>
                  <a:pt x="6224302" y="-32378"/>
                  <a:pt x="6098629" y="14484"/>
                  <a:pt x="6195637" y="0"/>
                </a:cubicBezTo>
                <a:cubicBezTo>
                  <a:pt x="6292645" y="-14484"/>
                  <a:pt x="6577535" y="52880"/>
                  <a:pt x="6915275" y="0"/>
                </a:cubicBezTo>
                <a:cubicBezTo>
                  <a:pt x="7253015" y="-52880"/>
                  <a:pt x="7590844" y="27000"/>
                  <a:pt x="7871045" y="0"/>
                </a:cubicBezTo>
                <a:cubicBezTo>
                  <a:pt x="7920923" y="182534"/>
                  <a:pt x="7859642" y="378682"/>
                  <a:pt x="7871045" y="486561"/>
                </a:cubicBezTo>
                <a:cubicBezTo>
                  <a:pt x="7882448" y="594440"/>
                  <a:pt x="7862160" y="850552"/>
                  <a:pt x="7871045" y="1019461"/>
                </a:cubicBezTo>
                <a:cubicBezTo>
                  <a:pt x="7879930" y="1188370"/>
                  <a:pt x="7859895" y="1293348"/>
                  <a:pt x="7871045" y="1506022"/>
                </a:cubicBezTo>
                <a:cubicBezTo>
                  <a:pt x="7882195" y="1718696"/>
                  <a:pt x="7825466" y="1889121"/>
                  <a:pt x="7871045" y="1992583"/>
                </a:cubicBezTo>
                <a:cubicBezTo>
                  <a:pt x="7916624" y="2096045"/>
                  <a:pt x="7854312" y="2352177"/>
                  <a:pt x="7871045" y="2664500"/>
                </a:cubicBezTo>
                <a:cubicBezTo>
                  <a:pt x="7887778" y="2976823"/>
                  <a:pt x="7855759" y="3069626"/>
                  <a:pt x="7871045" y="3336417"/>
                </a:cubicBezTo>
                <a:cubicBezTo>
                  <a:pt x="7886331" y="3603208"/>
                  <a:pt x="7865757" y="3670571"/>
                  <a:pt x="7871045" y="3776639"/>
                </a:cubicBezTo>
                <a:cubicBezTo>
                  <a:pt x="7876333" y="3882707"/>
                  <a:pt x="7789473" y="4276739"/>
                  <a:pt x="7871045" y="4633913"/>
                </a:cubicBezTo>
                <a:cubicBezTo>
                  <a:pt x="7745780" y="4663000"/>
                  <a:pt x="7508010" y="4595397"/>
                  <a:pt x="7308828" y="4633913"/>
                </a:cubicBezTo>
                <a:cubicBezTo>
                  <a:pt x="7109646" y="4672429"/>
                  <a:pt x="7066782" y="4633281"/>
                  <a:pt x="6904031" y="4633913"/>
                </a:cubicBezTo>
                <a:cubicBezTo>
                  <a:pt x="6741280" y="4634545"/>
                  <a:pt x="6574316" y="4628433"/>
                  <a:pt x="6263103" y="4633913"/>
                </a:cubicBezTo>
                <a:cubicBezTo>
                  <a:pt x="5951890" y="4639393"/>
                  <a:pt x="5998862" y="4611927"/>
                  <a:pt x="5779596" y="4633913"/>
                </a:cubicBezTo>
                <a:cubicBezTo>
                  <a:pt x="5560330" y="4655899"/>
                  <a:pt x="5550819" y="4624485"/>
                  <a:pt x="5374799" y="4633913"/>
                </a:cubicBezTo>
                <a:cubicBezTo>
                  <a:pt x="5198779" y="4643341"/>
                  <a:pt x="5090737" y="4585332"/>
                  <a:pt x="4812582" y="4633913"/>
                </a:cubicBezTo>
                <a:cubicBezTo>
                  <a:pt x="4534427" y="4682494"/>
                  <a:pt x="4440491" y="4600210"/>
                  <a:pt x="4171654" y="4633913"/>
                </a:cubicBezTo>
                <a:cubicBezTo>
                  <a:pt x="3902817" y="4667616"/>
                  <a:pt x="3914405" y="4628558"/>
                  <a:pt x="3688147" y="4633913"/>
                </a:cubicBezTo>
                <a:cubicBezTo>
                  <a:pt x="3461889" y="4639268"/>
                  <a:pt x="3439928" y="4633069"/>
                  <a:pt x="3204640" y="4633913"/>
                </a:cubicBezTo>
                <a:cubicBezTo>
                  <a:pt x="2969352" y="4634757"/>
                  <a:pt x="2962033" y="4594792"/>
                  <a:pt x="2721133" y="4633913"/>
                </a:cubicBezTo>
                <a:cubicBezTo>
                  <a:pt x="2480233" y="4673034"/>
                  <a:pt x="2479073" y="4589562"/>
                  <a:pt x="2316336" y="4633913"/>
                </a:cubicBezTo>
                <a:cubicBezTo>
                  <a:pt x="2153599" y="4678264"/>
                  <a:pt x="1891859" y="4616501"/>
                  <a:pt x="1596698" y="4633913"/>
                </a:cubicBezTo>
                <a:cubicBezTo>
                  <a:pt x="1301537" y="4651325"/>
                  <a:pt x="1313915" y="4612924"/>
                  <a:pt x="1034480" y="4633913"/>
                </a:cubicBezTo>
                <a:cubicBezTo>
                  <a:pt x="755045" y="4654902"/>
                  <a:pt x="863786" y="4604953"/>
                  <a:pt x="708394" y="4633913"/>
                </a:cubicBezTo>
                <a:cubicBezTo>
                  <a:pt x="553002" y="4662873"/>
                  <a:pt x="217387" y="4549357"/>
                  <a:pt x="0" y="4633913"/>
                </a:cubicBezTo>
                <a:cubicBezTo>
                  <a:pt x="-36205" y="4367635"/>
                  <a:pt x="64089" y="4163486"/>
                  <a:pt x="0" y="4008335"/>
                </a:cubicBezTo>
                <a:cubicBezTo>
                  <a:pt x="-64089" y="3853184"/>
                  <a:pt x="53066" y="3690924"/>
                  <a:pt x="0" y="3382756"/>
                </a:cubicBezTo>
                <a:cubicBezTo>
                  <a:pt x="-53066" y="3074588"/>
                  <a:pt x="45952" y="2938968"/>
                  <a:pt x="0" y="2757178"/>
                </a:cubicBezTo>
                <a:cubicBezTo>
                  <a:pt x="-45952" y="2575388"/>
                  <a:pt x="51652" y="2426882"/>
                  <a:pt x="0" y="2177939"/>
                </a:cubicBezTo>
                <a:cubicBezTo>
                  <a:pt x="-51652" y="1928996"/>
                  <a:pt x="3670" y="1797154"/>
                  <a:pt x="0" y="1645039"/>
                </a:cubicBezTo>
                <a:cubicBezTo>
                  <a:pt x="-3670" y="1492924"/>
                  <a:pt x="55822" y="1165009"/>
                  <a:pt x="0" y="973122"/>
                </a:cubicBezTo>
                <a:cubicBezTo>
                  <a:pt x="-55822" y="781235"/>
                  <a:pt x="53196" y="334798"/>
                  <a:pt x="0" y="0"/>
                </a:cubicBezTo>
                <a:close/>
              </a:path>
            </a:pathLst>
          </a:custGeom>
          <a:solidFill>
            <a:schemeClr val="bg1">
              <a:lumMod val="95000"/>
            </a:schemeClr>
          </a:solidFill>
          <a:ln w="57150">
            <a:solidFill>
              <a:schemeClr val="tx1"/>
            </a:solidFill>
            <a:extLst>
              <a:ext uri="{C807C97D-BFC1-408E-A445-0C87EB9F89A2}">
                <ask:lineSketchStyleProps xmlns:ask="http://schemas.microsoft.com/office/drawing/2018/sketchyshapes" sd="3223621313">
                  <a:prstGeom prst="rect">
                    <a:avLst/>
                  </a:prstGeom>
                  <ask:type>
                    <ask:lineSketchScribble/>
                  </ask:type>
                </ask:lineSketchStyleProps>
              </a:ext>
            </a:extLst>
          </a:ln>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1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2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50000"/>
              </a:lnSpc>
              <a:buFont typeface="Arial" panose="020B0604020202020204" pitchFamily="34" charset="0"/>
              <a:buNone/>
            </a:pPr>
            <a:r>
              <a:rPr lang="zh-TW" altLang="en-US" sz="2400" b="1" dirty="0">
                <a:solidFill>
                  <a:schemeClr val="accent3">
                    <a:lumMod val="75000"/>
                  </a:schemeClr>
                </a:solidFill>
                <a:latin typeface="微軟正黑體" panose="020B0604030504040204" pitchFamily="34" charset="-120"/>
                <a:ea typeface="微軟正黑體" panose="020B0604030504040204" pitchFamily="34" charset="-120"/>
              </a:rPr>
              <a:t>步驟五、經費執行</a:t>
            </a:r>
          </a:p>
          <a:p>
            <a:pPr marL="1674000" indent="-432000">
              <a:lnSpc>
                <a:spcPct val="100000"/>
              </a:lnSpc>
              <a:buFont typeface="Arial" panose="020B0604020202020204" pitchFamily="34" charset="0"/>
              <a:buNone/>
            </a:pPr>
            <a:r>
              <a:rPr lang="zh-TW" altLang="en-US" sz="2200" dirty="0"/>
              <a:t>至財務系統起單</a:t>
            </a:r>
          </a:p>
          <a:p>
            <a:pPr marL="1674000" indent="-432000">
              <a:lnSpc>
                <a:spcPct val="100000"/>
              </a:lnSpc>
              <a:buFont typeface="Arial" panose="020B0604020202020204" pitchFamily="34" charset="0"/>
              <a:buNone/>
            </a:pPr>
            <a:r>
              <a:rPr lang="en-US" altLang="zh-TW" sz="2200" dirty="0"/>
              <a:t>1</a:t>
            </a:r>
            <a:r>
              <a:rPr lang="zh-TW" altLang="en-US" sz="2200" dirty="0"/>
              <a:t>、人事費</a:t>
            </a:r>
            <a:r>
              <a:rPr lang="en-US" altLang="zh-TW" sz="2200" dirty="0"/>
              <a:t>(</a:t>
            </a:r>
            <a:r>
              <a:rPr lang="zh-TW" altLang="en-US" sz="2200" dirty="0"/>
              <a:t>主持人費及專</a:t>
            </a:r>
            <a:r>
              <a:rPr lang="en-US" altLang="zh-TW" sz="2200" dirty="0"/>
              <a:t>/</a:t>
            </a:r>
            <a:r>
              <a:rPr lang="zh-TW" altLang="en-US" sz="2200" dirty="0"/>
              <a:t>兼任助理費</a:t>
            </a:r>
            <a:r>
              <a:rPr lang="en-US" altLang="zh-TW" sz="2200" dirty="0"/>
              <a:t>)</a:t>
            </a:r>
            <a:r>
              <a:rPr lang="zh-TW" altLang="en-US" sz="2200" dirty="0"/>
              <a:t>請會簽研發處</a:t>
            </a:r>
          </a:p>
          <a:p>
            <a:pPr marL="1674000" indent="-432000">
              <a:lnSpc>
                <a:spcPct val="100000"/>
              </a:lnSpc>
              <a:buFont typeface="Arial" panose="020B0604020202020204" pitchFamily="34" charset="0"/>
              <a:buNone/>
            </a:pPr>
            <a:r>
              <a:rPr lang="en-US" altLang="zh-TW" sz="2200" dirty="0"/>
              <a:t>2</a:t>
            </a:r>
            <a:r>
              <a:rPr lang="zh-TW" altLang="en-US" sz="2200" dirty="0"/>
              <a:t>、業務費</a:t>
            </a:r>
            <a:r>
              <a:rPr lang="en-US" altLang="zh-TW" sz="2200" dirty="0"/>
              <a:t>(</a:t>
            </a:r>
            <a:r>
              <a:rPr lang="zh-TW" altLang="en-US" sz="2200" dirty="0"/>
              <a:t>物品、雜支等</a:t>
            </a:r>
            <a:r>
              <a:rPr lang="en-US" altLang="zh-TW" sz="2200" dirty="0"/>
              <a:t>)</a:t>
            </a:r>
            <a:r>
              <a:rPr lang="zh-TW" altLang="en-US" sz="2200" dirty="0"/>
              <a:t> ，逕送財務處</a:t>
            </a:r>
          </a:p>
          <a:p>
            <a:pPr marL="1674000" indent="-432000">
              <a:lnSpc>
                <a:spcPct val="100000"/>
              </a:lnSpc>
              <a:buFont typeface="Arial" panose="020B0604020202020204" pitchFamily="34" charset="0"/>
              <a:buNone/>
            </a:pPr>
            <a:r>
              <a:rPr lang="en-US" altLang="zh-TW" sz="2200" dirty="0"/>
              <a:t>3</a:t>
            </a:r>
            <a:r>
              <a:rPr lang="zh-TW" altLang="en-US" sz="2200" dirty="0"/>
              <a:t>、設備費</a:t>
            </a:r>
          </a:p>
          <a:p>
            <a:pPr marL="2016900" indent="-342900">
              <a:lnSpc>
                <a:spcPct val="100000"/>
              </a:lnSpc>
            </a:pPr>
            <a:r>
              <a:rPr lang="zh-TW" altLang="en-US" sz="2200" dirty="0"/>
              <a:t>請購單請會簽研發處（粘存單無須會簽研發處）</a:t>
            </a:r>
          </a:p>
          <a:p>
            <a:pPr marL="2016900" indent="-342900">
              <a:lnSpc>
                <a:spcPct val="100000"/>
              </a:lnSpc>
            </a:pPr>
            <a:r>
              <a:rPr lang="zh-TW" altLang="en-US" sz="2200" dirty="0"/>
              <a:t>財產</a:t>
            </a:r>
            <a:r>
              <a:rPr lang="en-US" altLang="zh-TW" sz="2200" dirty="0"/>
              <a:t>/</a:t>
            </a:r>
            <a:r>
              <a:rPr lang="zh-TW" altLang="en-US" sz="2200" dirty="0"/>
              <a:t>物品保管單簽准後請影本或掃描電子檔傳送研產組</a:t>
            </a:r>
          </a:p>
        </p:txBody>
      </p:sp>
      <p:sp>
        <p:nvSpPr>
          <p:cNvPr id="5" name="Text Placeholder 1">
            <a:hlinkClick r:id="rId2" action="ppaction://hlinksldjump"/>
            <a:extLst>
              <a:ext uri="{FF2B5EF4-FFF2-40B4-BE49-F238E27FC236}">
                <a16:creationId xmlns:a16="http://schemas.microsoft.com/office/drawing/2014/main" id="{F860A0F1-6D08-3425-BCAF-81D77E310A96}"/>
              </a:ext>
            </a:extLst>
          </p:cNvPr>
          <p:cNvSpPr txBox="1">
            <a:spLocks/>
          </p:cNvSpPr>
          <p:nvPr/>
        </p:nvSpPr>
        <p:spPr>
          <a:xfrm>
            <a:off x="660400" y="1500188"/>
            <a:ext cx="2836562" cy="798512"/>
          </a:xfrm>
          <a:prstGeom prst="roundRect">
            <a:avLst/>
          </a:prstGeom>
          <a:solidFill>
            <a:schemeClr val="accent6">
              <a:lumMod val="20000"/>
              <a:lumOff val="80000"/>
            </a:schemeClr>
          </a:solidFill>
          <a:ln>
            <a:solidFill>
              <a:schemeClr val="accent6">
                <a:lumMod val="20000"/>
                <a:lumOff val="80000"/>
              </a:schemeClr>
            </a:solidFill>
          </a:ln>
          <a:effectLst>
            <a:outerShdw blurRad="50800" dist="38100" dir="8100000" algn="tr" rotWithShape="0">
              <a:prstClr val="black">
                <a:alpha val="40000"/>
              </a:prstClr>
            </a:outerShdw>
          </a:effectLst>
        </p:spPr>
        <p:txBody>
          <a:bodyPr>
            <a:noAutofit/>
          </a:bodyPr>
          <a:lstStyle>
            <a:defPPr>
              <a:defRPr lang="zh-CN"/>
            </a:defPPr>
            <a:lvl1pPr indent="0" algn="r">
              <a:lnSpc>
                <a:spcPct val="90000"/>
              </a:lnSpc>
              <a:spcBef>
                <a:spcPts val="1000"/>
              </a:spcBef>
              <a:buFont typeface="Arial" panose="020B0604020202020204" pitchFamily="34" charset="0"/>
              <a:buNone/>
              <a:defRPr kumimoji="1" sz="2400" b="1">
                <a:solidFill>
                  <a:schemeClr val="accent6">
                    <a:lumMod val="75000"/>
                  </a:schemeClr>
                </a:solidFill>
                <a:cs typeface="+mn-ea"/>
              </a:defRPr>
            </a:lvl1pPr>
            <a:lvl2pPr marL="685800" indent="-228600">
              <a:lnSpc>
                <a:spcPct val="90000"/>
              </a:lnSpc>
              <a:spcBef>
                <a:spcPts val="500"/>
              </a:spcBef>
              <a:buFont typeface="Arial" panose="020B0604020202020204" pitchFamily="34" charset="0"/>
              <a:buChar char="•"/>
              <a:defRPr sz="1600"/>
            </a:lvl2pPr>
            <a:lvl3pPr marL="1143000" indent="-228600">
              <a:lnSpc>
                <a:spcPct val="90000"/>
              </a:lnSpc>
              <a:spcBef>
                <a:spcPts val="500"/>
              </a:spcBef>
              <a:buFont typeface="Arial" panose="020B0604020202020204" pitchFamily="34" charset="0"/>
              <a:buChar char="•"/>
              <a:defRPr sz="1400"/>
            </a:lvl3pPr>
            <a:lvl4pPr marL="1600200" indent="-228600">
              <a:lnSpc>
                <a:spcPct val="90000"/>
              </a:lnSpc>
              <a:spcBef>
                <a:spcPts val="500"/>
              </a:spcBef>
              <a:buFont typeface="Arial" panose="020B0604020202020204" pitchFamily="34" charset="0"/>
              <a:buChar char="•"/>
              <a:defRPr sz="1200"/>
            </a:lvl4pPr>
            <a:lvl5pPr marL="2057400" indent="-228600">
              <a:lnSpc>
                <a:spcPct val="90000"/>
              </a:lnSpc>
              <a:spcBef>
                <a:spcPts val="500"/>
              </a:spcBef>
              <a:buFont typeface="Arial" panose="020B0604020202020204" pitchFamily="34" charset="0"/>
              <a:buChar char="•"/>
              <a:defRPr sz="1200"/>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r>
              <a:rPr lang="zh-TW" altLang="en-US" dirty="0">
                <a:sym typeface="+mn-lt"/>
              </a:rPr>
              <a:t>新案建立</a:t>
            </a:r>
            <a:endParaRPr lang="en-US" dirty="0"/>
          </a:p>
        </p:txBody>
      </p:sp>
      <p:sp>
        <p:nvSpPr>
          <p:cNvPr id="8" name="Text Placeholder 1">
            <a:extLst>
              <a:ext uri="{FF2B5EF4-FFF2-40B4-BE49-F238E27FC236}">
                <a16:creationId xmlns:a16="http://schemas.microsoft.com/office/drawing/2014/main" id="{A3D02A33-8EE0-ACA1-6ABC-97AF08D7C3AD}"/>
              </a:ext>
            </a:extLst>
          </p:cNvPr>
          <p:cNvSpPr txBox="1">
            <a:spLocks/>
          </p:cNvSpPr>
          <p:nvPr/>
        </p:nvSpPr>
        <p:spPr>
          <a:xfrm>
            <a:off x="660400" y="2370932"/>
            <a:ext cx="2836562" cy="798512"/>
          </a:xfrm>
          <a:prstGeom prst="roundRect">
            <a:avLst/>
          </a:prstGeom>
          <a:solidFill>
            <a:srgbClr val="A6EDDC"/>
          </a:solidFill>
          <a:ln>
            <a:solidFill>
              <a:srgbClr val="A6EDDC"/>
            </a:solidFill>
          </a:ln>
          <a:effectLst>
            <a:outerShdw blurRad="50800" dist="38100" dir="8100000" algn="tr" rotWithShape="0">
              <a:prstClr val="black">
                <a:alpha val="40000"/>
              </a:prstClr>
            </a:outerShdw>
          </a:effectLst>
        </p:spPr>
        <p:txBody>
          <a:bodyPr>
            <a:noAutofit/>
          </a:bodyPr>
          <a:lstStyle>
            <a:defPPr>
              <a:defRPr lang="zh-CN"/>
            </a:defPPr>
            <a:lvl1pPr indent="0" algn="r">
              <a:lnSpc>
                <a:spcPct val="90000"/>
              </a:lnSpc>
              <a:spcBef>
                <a:spcPts val="1000"/>
              </a:spcBef>
              <a:buFont typeface="Arial" panose="020B0604020202020204" pitchFamily="34" charset="0"/>
              <a:buNone/>
              <a:defRPr kumimoji="1" sz="2400" b="1">
                <a:cs typeface="+mn-ea"/>
              </a:defRPr>
            </a:lvl1pPr>
            <a:lvl2pPr marL="685800" indent="-228600">
              <a:lnSpc>
                <a:spcPct val="90000"/>
              </a:lnSpc>
              <a:spcBef>
                <a:spcPts val="500"/>
              </a:spcBef>
              <a:buFont typeface="Arial" panose="020B0604020202020204" pitchFamily="34" charset="0"/>
              <a:buChar char="•"/>
              <a:defRPr sz="1600"/>
            </a:lvl2pPr>
            <a:lvl3pPr marL="1143000" indent="-228600">
              <a:lnSpc>
                <a:spcPct val="90000"/>
              </a:lnSpc>
              <a:spcBef>
                <a:spcPts val="500"/>
              </a:spcBef>
              <a:buFont typeface="Arial" panose="020B0604020202020204" pitchFamily="34" charset="0"/>
              <a:buChar char="•"/>
              <a:defRPr sz="1400"/>
            </a:lvl3pPr>
            <a:lvl4pPr marL="1600200" indent="-228600">
              <a:lnSpc>
                <a:spcPct val="90000"/>
              </a:lnSpc>
              <a:spcBef>
                <a:spcPts val="500"/>
              </a:spcBef>
              <a:buFont typeface="Arial" panose="020B0604020202020204" pitchFamily="34" charset="0"/>
              <a:buChar char="•"/>
              <a:defRPr sz="1200"/>
            </a:lvl4pPr>
            <a:lvl5pPr marL="2057400" indent="-228600">
              <a:lnSpc>
                <a:spcPct val="90000"/>
              </a:lnSpc>
              <a:spcBef>
                <a:spcPts val="500"/>
              </a:spcBef>
              <a:buFont typeface="Arial" panose="020B0604020202020204" pitchFamily="34" charset="0"/>
              <a:buChar char="•"/>
              <a:defRPr sz="1200"/>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r>
              <a:rPr lang="zh-TW" altLang="en-US" dirty="0">
                <a:sym typeface="+mn-lt"/>
              </a:rPr>
              <a:t>請款與經費變更</a:t>
            </a:r>
          </a:p>
        </p:txBody>
      </p:sp>
      <p:sp>
        <p:nvSpPr>
          <p:cNvPr id="9" name="Text Placeholder 1">
            <a:hlinkClick r:id="rId3" action="ppaction://hlinksldjump"/>
            <a:extLst>
              <a:ext uri="{FF2B5EF4-FFF2-40B4-BE49-F238E27FC236}">
                <a16:creationId xmlns:a16="http://schemas.microsoft.com/office/drawing/2014/main" id="{DE1C2203-53D3-A175-4AA2-E67E3E744194}"/>
              </a:ext>
            </a:extLst>
          </p:cNvPr>
          <p:cNvSpPr txBox="1">
            <a:spLocks/>
          </p:cNvSpPr>
          <p:nvPr/>
        </p:nvSpPr>
        <p:spPr>
          <a:xfrm>
            <a:off x="660400" y="3241676"/>
            <a:ext cx="2836562" cy="798512"/>
          </a:xfrm>
          <a:prstGeom prst="roundRect">
            <a:avLst/>
          </a:prstGeom>
          <a:solidFill>
            <a:schemeClr val="accent6">
              <a:lumMod val="20000"/>
              <a:lumOff val="80000"/>
            </a:schemeClr>
          </a:solidFill>
          <a:ln>
            <a:solidFill>
              <a:schemeClr val="accent6">
                <a:lumMod val="20000"/>
                <a:lumOff val="80000"/>
              </a:schemeClr>
            </a:solidFill>
          </a:ln>
          <a:effectLst>
            <a:outerShdw blurRad="50800" dist="38100" dir="8100000" algn="tr" rotWithShape="0">
              <a:prstClr val="black">
                <a:alpha val="40000"/>
              </a:prstClr>
            </a:outerShdw>
          </a:effectLst>
        </p:spPr>
        <p:txBody>
          <a:bodyPr>
            <a:noAutofit/>
          </a:bodyPr>
          <a:lstStyle>
            <a:defPPr>
              <a:defRPr lang="zh-CN"/>
            </a:defPPr>
            <a:lvl1pPr indent="0" algn="r">
              <a:lnSpc>
                <a:spcPct val="90000"/>
              </a:lnSpc>
              <a:spcBef>
                <a:spcPts val="1000"/>
              </a:spcBef>
              <a:buFont typeface="Arial" panose="020B0604020202020204" pitchFamily="34" charset="0"/>
              <a:buNone/>
              <a:defRPr kumimoji="1" sz="2400" b="1">
                <a:solidFill>
                  <a:schemeClr val="accent6">
                    <a:lumMod val="75000"/>
                  </a:schemeClr>
                </a:solidFill>
                <a:cs typeface="+mn-ea"/>
              </a:defRPr>
            </a:lvl1pPr>
            <a:lvl2pPr marL="685800" indent="-228600">
              <a:lnSpc>
                <a:spcPct val="90000"/>
              </a:lnSpc>
              <a:spcBef>
                <a:spcPts val="500"/>
              </a:spcBef>
              <a:buFont typeface="Arial" panose="020B0604020202020204" pitchFamily="34" charset="0"/>
              <a:buChar char="•"/>
              <a:defRPr sz="1600"/>
            </a:lvl2pPr>
            <a:lvl3pPr marL="1143000" indent="-228600">
              <a:lnSpc>
                <a:spcPct val="90000"/>
              </a:lnSpc>
              <a:spcBef>
                <a:spcPts val="500"/>
              </a:spcBef>
              <a:buFont typeface="Arial" panose="020B0604020202020204" pitchFamily="34" charset="0"/>
              <a:buChar char="•"/>
              <a:defRPr sz="1400"/>
            </a:lvl3pPr>
            <a:lvl4pPr marL="1600200" indent="-228600">
              <a:lnSpc>
                <a:spcPct val="90000"/>
              </a:lnSpc>
              <a:spcBef>
                <a:spcPts val="500"/>
              </a:spcBef>
              <a:buFont typeface="Arial" panose="020B0604020202020204" pitchFamily="34" charset="0"/>
              <a:buChar char="•"/>
              <a:defRPr sz="1200"/>
            </a:lvl4pPr>
            <a:lvl5pPr marL="2057400" indent="-228600">
              <a:lnSpc>
                <a:spcPct val="90000"/>
              </a:lnSpc>
              <a:spcBef>
                <a:spcPts val="500"/>
              </a:spcBef>
              <a:buFont typeface="Arial" panose="020B0604020202020204" pitchFamily="34" charset="0"/>
              <a:buChar char="•"/>
              <a:defRPr sz="1200"/>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r>
              <a:rPr lang="zh-TW" altLang="en-US" dirty="0">
                <a:sym typeface="+mn-lt"/>
              </a:rPr>
              <a:t>請購</a:t>
            </a:r>
          </a:p>
        </p:txBody>
      </p:sp>
      <p:sp>
        <p:nvSpPr>
          <p:cNvPr id="10" name="Text Placeholder 1">
            <a:hlinkClick r:id="rId4" action="ppaction://hlinksldjump"/>
            <a:extLst>
              <a:ext uri="{FF2B5EF4-FFF2-40B4-BE49-F238E27FC236}">
                <a16:creationId xmlns:a16="http://schemas.microsoft.com/office/drawing/2014/main" id="{E76693C7-5FEC-2744-4A76-63DA9D2CAF7D}"/>
              </a:ext>
            </a:extLst>
          </p:cNvPr>
          <p:cNvSpPr txBox="1">
            <a:spLocks/>
          </p:cNvSpPr>
          <p:nvPr/>
        </p:nvSpPr>
        <p:spPr>
          <a:xfrm>
            <a:off x="660400" y="4112420"/>
            <a:ext cx="2836562" cy="798512"/>
          </a:xfrm>
          <a:prstGeom prst="roundRect">
            <a:avLst/>
          </a:prstGeom>
          <a:solidFill>
            <a:schemeClr val="accent6">
              <a:lumMod val="20000"/>
              <a:lumOff val="80000"/>
            </a:schemeClr>
          </a:solidFill>
          <a:ln>
            <a:solidFill>
              <a:schemeClr val="accent6">
                <a:lumMod val="20000"/>
                <a:lumOff val="80000"/>
              </a:schemeClr>
            </a:solidFill>
          </a:ln>
          <a:effectLst>
            <a:outerShdw blurRad="50800" dist="38100" dir="8100000" algn="tr" rotWithShape="0">
              <a:prstClr val="black">
                <a:alpha val="40000"/>
              </a:prstClr>
            </a:outerShdw>
          </a:effectLst>
        </p:spPr>
        <p:txBody>
          <a:bodyPr>
            <a:noAutofit/>
          </a:bodyPr>
          <a:lstStyle>
            <a:defPPr>
              <a:defRPr lang="zh-CN"/>
            </a:defPPr>
            <a:lvl1pPr indent="0" algn="r">
              <a:lnSpc>
                <a:spcPct val="90000"/>
              </a:lnSpc>
              <a:spcBef>
                <a:spcPts val="1000"/>
              </a:spcBef>
              <a:buFont typeface="Arial" panose="020B0604020202020204" pitchFamily="34" charset="0"/>
              <a:buNone/>
              <a:defRPr kumimoji="1" sz="2400" b="1">
                <a:solidFill>
                  <a:schemeClr val="accent6">
                    <a:lumMod val="75000"/>
                  </a:schemeClr>
                </a:solidFill>
                <a:cs typeface="+mn-ea"/>
              </a:defRPr>
            </a:lvl1pPr>
            <a:lvl2pPr marL="685800" indent="-228600">
              <a:lnSpc>
                <a:spcPct val="90000"/>
              </a:lnSpc>
              <a:spcBef>
                <a:spcPts val="500"/>
              </a:spcBef>
              <a:buFont typeface="Arial" panose="020B0604020202020204" pitchFamily="34" charset="0"/>
              <a:buChar char="•"/>
              <a:defRPr sz="1600"/>
            </a:lvl2pPr>
            <a:lvl3pPr marL="1143000" indent="-228600">
              <a:lnSpc>
                <a:spcPct val="90000"/>
              </a:lnSpc>
              <a:spcBef>
                <a:spcPts val="500"/>
              </a:spcBef>
              <a:buFont typeface="Arial" panose="020B0604020202020204" pitchFamily="34" charset="0"/>
              <a:buChar char="•"/>
              <a:defRPr sz="1400"/>
            </a:lvl3pPr>
            <a:lvl4pPr marL="1600200" indent="-228600">
              <a:lnSpc>
                <a:spcPct val="90000"/>
              </a:lnSpc>
              <a:spcBef>
                <a:spcPts val="500"/>
              </a:spcBef>
              <a:buFont typeface="Arial" panose="020B0604020202020204" pitchFamily="34" charset="0"/>
              <a:buChar char="•"/>
              <a:defRPr sz="1200"/>
            </a:lvl4pPr>
            <a:lvl5pPr marL="2057400" indent="-228600">
              <a:lnSpc>
                <a:spcPct val="90000"/>
              </a:lnSpc>
              <a:spcBef>
                <a:spcPts val="500"/>
              </a:spcBef>
              <a:buFont typeface="Arial" panose="020B0604020202020204" pitchFamily="34" charset="0"/>
              <a:buChar char="•"/>
              <a:defRPr sz="1200"/>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r>
              <a:rPr lang="zh-TW" altLang="en-US" dirty="0">
                <a:sym typeface="+mn-lt"/>
              </a:rPr>
              <a:t>結案</a:t>
            </a:r>
            <a:endParaRPr lang="en-US" dirty="0"/>
          </a:p>
        </p:txBody>
      </p:sp>
    </p:spTree>
    <p:extLst>
      <p:ext uri="{BB962C8B-B14F-4D97-AF65-F5344CB8AC3E}">
        <p14:creationId xmlns:p14="http://schemas.microsoft.com/office/powerpoint/2010/main" val="1378311056"/>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tags/tag1.xml><?xml version="1.0" encoding="utf-8"?>
<p:tagLst xmlns:a="http://schemas.openxmlformats.org/drawingml/2006/main" xmlns:r="http://schemas.openxmlformats.org/officeDocument/2006/relationships" xmlns:p="http://schemas.openxmlformats.org/presentationml/2006/main">
  <p:tag name="ISLIDE.GUIDESSETTING" val="{&quot;Id&quot;:&quot;GuidesStyle_Normal&quot;,&quot;Name&quot;:&quot;正常&quot;,&quot;Kind&quot;:&quot;System&quot;,&quot;OldGuidesSetting&quot;:{&quot;HeaderHeight&quot;:15.0,&quot;FooterHeight&quot;:9.0,&quot;SideMargin&quot;:5.5,&quot;TopMargin&quot;:0.0,&quot;BottomMargin&quot;:0.0,&quot;IntervalMargin&quot;:1.5}}"/>
  <p:tag name="ISLIDE.THEME" val="ce826711-714e-49f9-8a39-176d3d8d3e2b"/>
  <p:tag name="ISLIDE.TEMPLATE" val="c98f8351-6260-4d18-bd7e-48079de0eb79"/>
</p:tagLst>
</file>

<file path=ppt/theme/theme1.xml><?xml version="1.0" encoding="utf-8"?>
<a:theme xmlns:a="http://schemas.openxmlformats.org/drawingml/2006/main" name="Designed by iSlide">
  <a:themeElements>
    <a:clrScheme name="iSlide VI标准">
      <a:dk1>
        <a:srgbClr val="2F2F2F"/>
      </a:dk1>
      <a:lt1>
        <a:srgbClr val="FFFFFF"/>
      </a:lt1>
      <a:dk2>
        <a:srgbClr val="778495"/>
      </a:dk2>
      <a:lt2>
        <a:srgbClr val="F0F0F0"/>
      </a:lt2>
      <a:accent1>
        <a:srgbClr val="01B8C1"/>
      </a:accent1>
      <a:accent2>
        <a:srgbClr val="FD7765"/>
      </a:accent2>
      <a:accent3>
        <a:srgbClr val="FDB03F"/>
      </a:accent3>
      <a:accent4>
        <a:srgbClr val="91E0CD"/>
      </a:accent4>
      <a:accent5>
        <a:srgbClr val="A1A1A1"/>
      </a:accent5>
      <a:accent6>
        <a:srgbClr val="C9C9C9"/>
      </a:accent6>
      <a:hlink>
        <a:srgbClr val="F84D4D"/>
      </a:hlink>
      <a:folHlink>
        <a:srgbClr val="979797"/>
      </a:folHlink>
    </a:clrScheme>
    <a:fontScheme name="o2oatjbd">
      <a:majorFont>
        <a:latin typeface="Arial"/>
        <a:ea typeface="微软雅黑"/>
        <a:cs typeface=""/>
      </a:majorFont>
      <a:minorFont>
        <a:latin typeface="Arial"/>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Default.potx" id="{1D9758C4-BF53-48D5-9F51-21F468A6C710}" vid="{F0E1EFAF-5478-48F0-8152-DA9350739AF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等线"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iSlide VI标准">
    <a:dk1>
      <a:srgbClr val="2F2F2F"/>
    </a:dk1>
    <a:lt1>
      <a:srgbClr val="FFFFFF"/>
    </a:lt1>
    <a:dk2>
      <a:srgbClr val="778495"/>
    </a:dk2>
    <a:lt2>
      <a:srgbClr val="F0F0F0"/>
    </a:lt2>
    <a:accent1>
      <a:srgbClr val="01B8C1"/>
    </a:accent1>
    <a:accent2>
      <a:srgbClr val="FD7765"/>
    </a:accent2>
    <a:accent3>
      <a:srgbClr val="FDB03F"/>
    </a:accent3>
    <a:accent4>
      <a:srgbClr val="91E0CD"/>
    </a:accent4>
    <a:accent5>
      <a:srgbClr val="A1A1A1"/>
    </a:accent5>
    <a:accent6>
      <a:srgbClr val="C9C9C9"/>
    </a:accent6>
    <a:hlink>
      <a:srgbClr val="F84D4D"/>
    </a:hlink>
    <a:folHlink>
      <a:srgbClr val="979797"/>
    </a:folHlink>
  </a:clrScheme>
</a:themeOverride>
</file>

<file path=ppt/theme/themeOverride2.xml><?xml version="1.0" encoding="utf-8"?>
<a:themeOverride xmlns:a="http://schemas.openxmlformats.org/drawingml/2006/main">
  <a:clrScheme name="iSlide VI标准">
    <a:dk1>
      <a:srgbClr val="2F2F2F"/>
    </a:dk1>
    <a:lt1>
      <a:srgbClr val="FFFFFF"/>
    </a:lt1>
    <a:dk2>
      <a:srgbClr val="778495"/>
    </a:dk2>
    <a:lt2>
      <a:srgbClr val="F0F0F0"/>
    </a:lt2>
    <a:accent1>
      <a:srgbClr val="01B8C1"/>
    </a:accent1>
    <a:accent2>
      <a:srgbClr val="FD7765"/>
    </a:accent2>
    <a:accent3>
      <a:srgbClr val="FDB03F"/>
    </a:accent3>
    <a:accent4>
      <a:srgbClr val="91E0CD"/>
    </a:accent4>
    <a:accent5>
      <a:srgbClr val="A1A1A1"/>
    </a:accent5>
    <a:accent6>
      <a:srgbClr val="C9C9C9"/>
    </a:accent6>
    <a:hlink>
      <a:srgbClr val="F84D4D"/>
    </a:hlink>
    <a:folHlink>
      <a:srgbClr val="979797"/>
    </a:folHlink>
  </a:clrScheme>
</a:themeOverride>
</file>

<file path=ppt/theme/themeOverride3.xml><?xml version="1.0" encoding="utf-8"?>
<a:themeOverride xmlns:a="http://schemas.openxmlformats.org/drawingml/2006/main">
  <a:clrScheme name="iSlide VI标准">
    <a:dk1>
      <a:srgbClr val="2F2F2F"/>
    </a:dk1>
    <a:lt1>
      <a:srgbClr val="FFFFFF"/>
    </a:lt1>
    <a:dk2>
      <a:srgbClr val="778495"/>
    </a:dk2>
    <a:lt2>
      <a:srgbClr val="F0F0F0"/>
    </a:lt2>
    <a:accent1>
      <a:srgbClr val="01B8C1"/>
    </a:accent1>
    <a:accent2>
      <a:srgbClr val="FD7765"/>
    </a:accent2>
    <a:accent3>
      <a:srgbClr val="FDB03F"/>
    </a:accent3>
    <a:accent4>
      <a:srgbClr val="91E0CD"/>
    </a:accent4>
    <a:accent5>
      <a:srgbClr val="A1A1A1"/>
    </a:accent5>
    <a:accent6>
      <a:srgbClr val="C9C9C9"/>
    </a:accent6>
    <a:hlink>
      <a:srgbClr val="F84D4D"/>
    </a:hlink>
    <a:folHlink>
      <a:srgbClr val="979797"/>
    </a:folHlink>
  </a:clrScheme>
</a:themeOverride>
</file>

<file path=ppt/theme/themeOverride4.xml><?xml version="1.0" encoding="utf-8"?>
<a:themeOverride xmlns:a="http://schemas.openxmlformats.org/drawingml/2006/main">
  <a:clrScheme name="iSlide VI标准">
    <a:dk1>
      <a:srgbClr val="2F2F2F"/>
    </a:dk1>
    <a:lt1>
      <a:srgbClr val="FFFFFF"/>
    </a:lt1>
    <a:dk2>
      <a:srgbClr val="778495"/>
    </a:dk2>
    <a:lt2>
      <a:srgbClr val="F0F0F0"/>
    </a:lt2>
    <a:accent1>
      <a:srgbClr val="01B8C1"/>
    </a:accent1>
    <a:accent2>
      <a:srgbClr val="FD7765"/>
    </a:accent2>
    <a:accent3>
      <a:srgbClr val="FDB03F"/>
    </a:accent3>
    <a:accent4>
      <a:srgbClr val="91E0CD"/>
    </a:accent4>
    <a:accent5>
      <a:srgbClr val="A1A1A1"/>
    </a:accent5>
    <a:accent6>
      <a:srgbClr val="C9C9C9"/>
    </a:accent6>
    <a:hlink>
      <a:srgbClr val="F84D4D"/>
    </a:hlink>
    <a:folHlink>
      <a:srgbClr val="979797"/>
    </a:folHlink>
  </a:clrScheme>
</a:themeOverride>
</file>

<file path=ppt/theme/themeOverride5.xml><?xml version="1.0" encoding="utf-8"?>
<a:themeOverride xmlns:a="http://schemas.openxmlformats.org/drawingml/2006/main">
  <a:clrScheme name="iSlide VI标准">
    <a:dk1>
      <a:srgbClr val="2F2F2F"/>
    </a:dk1>
    <a:lt1>
      <a:srgbClr val="FFFFFF"/>
    </a:lt1>
    <a:dk2>
      <a:srgbClr val="778495"/>
    </a:dk2>
    <a:lt2>
      <a:srgbClr val="F0F0F0"/>
    </a:lt2>
    <a:accent1>
      <a:srgbClr val="01B8C1"/>
    </a:accent1>
    <a:accent2>
      <a:srgbClr val="FD7765"/>
    </a:accent2>
    <a:accent3>
      <a:srgbClr val="FDB03F"/>
    </a:accent3>
    <a:accent4>
      <a:srgbClr val="91E0CD"/>
    </a:accent4>
    <a:accent5>
      <a:srgbClr val="A1A1A1"/>
    </a:accent5>
    <a:accent6>
      <a:srgbClr val="C9C9C9"/>
    </a:accent6>
    <a:hlink>
      <a:srgbClr val="F84D4D"/>
    </a:hlink>
    <a:folHlink>
      <a:srgbClr val="979797"/>
    </a:folHlink>
  </a:clrScheme>
</a:themeOverride>
</file>

<file path=ppt/theme/themeOverride6.xml><?xml version="1.0" encoding="utf-8"?>
<a:themeOverride xmlns:a="http://schemas.openxmlformats.org/drawingml/2006/main">
  <a:clrScheme name="iSlide VI标准">
    <a:dk1>
      <a:srgbClr val="2F2F2F"/>
    </a:dk1>
    <a:lt1>
      <a:srgbClr val="FFFFFF"/>
    </a:lt1>
    <a:dk2>
      <a:srgbClr val="778495"/>
    </a:dk2>
    <a:lt2>
      <a:srgbClr val="F0F0F0"/>
    </a:lt2>
    <a:accent1>
      <a:srgbClr val="01B8C1"/>
    </a:accent1>
    <a:accent2>
      <a:srgbClr val="FD7765"/>
    </a:accent2>
    <a:accent3>
      <a:srgbClr val="FDB03F"/>
    </a:accent3>
    <a:accent4>
      <a:srgbClr val="91E0CD"/>
    </a:accent4>
    <a:accent5>
      <a:srgbClr val="A1A1A1"/>
    </a:accent5>
    <a:accent6>
      <a:srgbClr val="C9C9C9"/>
    </a:accent6>
    <a:hlink>
      <a:srgbClr val="F84D4D"/>
    </a:hlink>
    <a:folHlink>
      <a:srgbClr val="979797"/>
    </a:folHlink>
  </a:clr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D1443A8EF62DE444B1FF07917E22EF72" ma:contentTypeVersion="17" ma:contentTypeDescription="Create a new document." ma:contentTypeScope="" ma:versionID="ae809626c8abf568b6a415226af21ced">
  <xsd:schema xmlns:xsd="http://www.w3.org/2001/XMLSchema" xmlns:xs="http://www.w3.org/2001/XMLSchema" xmlns:p="http://schemas.microsoft.com/office/2006/metadata/properties" xmlns:ns1="http://schemas.microsoft.com/sharepoint/v3" xmlns:ns2="0a5c0dea-e5d7-4228-9256-3793bb42faa5" xmlns:ns3="97934b4b-eba6-486d-bfc1-4b8e3fe39092" targetNamespace="http://schemas.microsoft.com/office/2006/metadata/properties" ma:root="true" ma:fieldsID="1ffe3db4c8c97a24da98b2b5f963ec28" ns1:_="" ns2:_="" ns3:_="">
    <xsd:import namespace="http://schemas.microsoft.com/sharepoint/v3"/>
    <xsd:import namespace="0a5c0dea-e5d7-4228-9256-3793bb42faa5"/>
    <xsd:import namespace="97934b4b-eba6-486d-bfc1-4b8e3fe39092"/>
    <xsd:element name="properties">
      <xsd:complexType>
        <xsd:sequence>
          <xsd:element name="documentManagement">
            <xsd:complexType>
              <xsd:all>
                <xsd:element ref="ns2:OneNoteFluid_FileOrder" minOccurs="0"/>
                <xsd:element ref="ns2:MediaServiceMetadata" minOccurs="0"/>
                <xsd:element ref="ns2:MediaServiceFastMetadata" minOccurs="0"/>
                <xsd:element ref="ns2:MediaServiceDateTaken" minOccurs="0"/>
                <xsd:element ref="ns2:MediaLengthInSeconds" minOccurs="0"/>
                <xsd:element ref="ns3:SharedWithUsers" minOccurs="0"/>
                <xsd:element ref="ns3:SharedWithDetails" minOccurs="0"/>
                <xsd:element ref="ns2:MediaServiceAutoKeyPoints" minOccurs="0"/>
                <xsd:element ref="ns2:MediaServiceKeyPoints"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1:_ip_UnifiedCompliancePolicyProperties" minOccurs="0"/>
                <xsd:element ref="ns1:_ip_UnifiedCompliancePolicyUIAc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3" nillable="true" ma:displayName="Unified Compliance Policy Properties" ma:hidden="true" ma:internalName="_ip_UnifiedCompliancePolicyProperties">
      <xsd:simpleType>
        <xsd:restriction base="dms:Note"/>
      </xsd:simpleType>
    </xsd:element>
    <xsd:element name="_ip_UnifiedCompliancePolicyUIAction" ma:index="24"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a5c0dea-e5d7-4228-9256-3793bb42faa5" elementFormDefault="qualified">
    <xsd:import namespace="http://schemas.microsoft.com/office/2006/documentManagement/types"/>
    <xsd:import namespace="http://schemas.microsoft.com/office/infopath/2007/PartnerControls"/>
    <xsd:element name="OneNoteFluid_FileOrder" ma:index="8" nillable="true" ma:displayName="OneNoteFluid_FileOrder" ma:internalName="OneNoteFluid_FileOrder">
      <xsd:simpleType>
        <xsd:restriction base="dms:Text">
          <xsd:maxLength value="255"/>
        </xsd:restriction>
      </xsd:simpleType>
    </xsd:element>
    <xsd:element name="MediaServiceMetadata" ma:index="9" nillable="true" ma:displayName="MediaServiceMetadata" ma:hidden="true" ma:internalName="MediaServiceMetadata" ma:readOnly="true">
      <xsd:simpleType>
        <xsd:restriction base="dms:Note"/>
      </xsd:simpleType>
    </xsd:element>
    <xsd:element name="MediaServiceFastMetadata" ma:index="10" nillable="true" ma:displayName="MediaServiceFastMetadata" ma:hidden="true" ma:internalName="MediaServiceFastMetadata" ma:readOnly="true">
      <xsd:simpleType>
        <xsd:restriction base="dms:Note"/>
      </xsd:simpleType>
    </xsd:element>
    <xsd:element name="MediaServiceDateTaken" ma:index="11" nillable="true" ma:displayName="MediaServiceDateTaken" ma:hidden="true" ma:internalName="MediaServiceDateTaken" ma:readOnly="true">
      <xsd:simpleType>
        <xsd:restriction base="dms:Text"/>
      </xsd:simpleType>
    </xsd:element>
    <xsd:element name="MediaLengthInSeconds" ma:index="12" nillable="true" ma:displayName="MediaLengthInSeconds" ma:hidden="true" ma:internalName="MediaLengthInSeconds" ma:readOnly="true">
      <xsd:simpleType>
        <xsd:restriction base="dms:Unknown"/>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lcf76f155ced4ddcb4097134ff3c332f" ma:index="18" nillable="true" ma:taxonomy="true" ma:internalName="lcf76f155ced4ddcb4097134ff3c332f" ma:taxonomyFieldName="MediaServiceImageTags" ma:displayName="Image Tags" ma:readOnly="false" ma:fieldId="{5cf76f15-5ced-4ddc-b409-7134ff3c332f}" ma:taxonomyMulti="true" ma:sspId="e385fb40-52d4-4fae-9c5b-3e8ff8a5878e" ma:termSetId="09814cd3-568e-fe90-9814-8d621ff8fb84" ma:anchorId="fba54fb3-c3e1-fe81-a776-ca4b69148c4d" ma:open="true" ma:isKeyword="false">
      <xsd:complexType>
        <xsd:sequence>
          <xsd:element ref="pc:Terms" minOccurs="0" maxOccurs="1"/>
        </xsd:sequence>
      </xsd:complexType>
    </xsd:element>
    <xsd:element name="MediaServiceOCR" ma:index="20" nillable="true" ma:displayName="Extracted Text" ma:internalName="MediaServiceOCR" ma:readOnly="true">
      <xsd:simpleType>
        <xsd:restriction base="dms:Note">
          <xsd:maxLength value="255"/>
        </xsd:restriction>
      </xsd:simpleType>
    </xsd:element>
    <xsd:element name="MediaServiceGenerationTime" ma:index="21" nillable="true" ma:displayName="MediaServiceGenerationTime" ma:hidden="true" ma:internalName="MediaServiceGenerationTime" ma:readOnly="true">
      <xsd:simpleType>
        <xsd:restriction base="dms:Text"/>
      </xsd:simpleType>
    </xsd:element>
    <xsd:element name="MediaServiceEventHashCode" ma:index="22"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97934b4b-eba6-486d-bfc1-4b8e3fe39092" elementFormDefault="qualified">
    <xsd:import namespace="http://schemas.microsoft.com/office/2006/documentManagement/types"/>
    <xsd:import namespace="http://schemas.microsoft.com/office/infopath/2007/PartnerControls"/>
    <xsd:element name="SharedWithUsers" ma:index="13"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4" nillable="true" ma:displayName="Shared With Details" ma:internalName="SharedWithDetails" ma:readOnly="true">
      <xsd:simpleType>
        <xsd:restriction base="dms:Note">
          <xsd:maxLength value="255"/>
        </xsd:restriction>
      </xsd:simpleType>
    </xsd:element>
    <xsd:element name="TaxCatchAll" ma:index="19" nillable="true" ma:displayName="Taxonomy Catch All Column" ma:hidden="true" ma:list="{a885aa0b-334b-483f-9125-6409c6335a4b}" ma:internalName="TaxCatchAll" ma:showField="CatchAllData" ma:web="97934b4b-eba6-486d-bfc1-4b8e3fe39092">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TaxCatchAll xmlns="97934b4b-eba6-486d-bfc1-4b8e3fe39092" xsi:nil="true"/>
    <lcf76f155ced4ddcb4097134ff3c332f xmlns="0a5c0dea-e5d7-4228-9256-3793bb42faa5">
      <Terms xmlns="http://schemas.microsoft.com/office/infopath/2007/PartnerControls"/>
    </lcf76f155ced4ddcb4097134ff3c332f>
    <OneNoteFluid_FileOrder xmlns="0a5c0dea-e5d7-4228-9256-3793bb42faa5" xsi:nil="true"/>
    <_ip_UnifiedCompliancePolicyUIAction xmlns="http://schemas.microsoft.com/sharepoint/v3" xsi:nil="true"/>
    <_ip_UnifiedCompliancePolicyProperties xmlns="http://schemas.microsoft.com/sharepoint/v3" xsi:nil="true"/>
  </documentManagement>
</p:properties>
</file>

<file path=customXml/itemProps1.xml><?xml version="1.0" encoding="utf-8"?>
<ds:datastoreItem xmlns:ds="http://schemas.openxmlformats.org/officeDocument/2006/customXml" ds:itemID="{5086C1D5-F557-4F65-A37D-1A4AAFEC5863}">
  <ds:schemaRefs>
    <ds:schemaRef ds:uri="http://schemas.microsoft.com/sharepoint/v3/contenttype/forms"/>
  </ds:schemaRefs>
</ds:datastoreItem>
</file>

<file path=customXml/itemProps2.xml><?xml version="1.0" encoding="utf-8"?>
<ds:datastoreItem xmlns:ds="http://schemas.openxmlformats.org/officeDocument/2006/customXml" ds:itemID="{05747DA0-06DA-48E5-BA65-95E2F860A64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0a5c0dea-e5d7-4228-9256-3793bb42faa5"/>
    <ds:schemaRef ds:uri="97934b4b-eba6-486d-bfc1-4b8e3fe3909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3B13CCB8-6B59-4B27-8DE6-1DB664B33876}">
  <ds:schemaRefs>
    <ds:schemaRef ds:uri="http://schemas.microsoft.com/office/2006/metadata/properties"/>
    <ds:schemaRef ds:uri="http://schemas.microsoft.com/office/infopath/2007/PartnerControls"/>
    <ds:schemaRef ds:uri="97934b4b-eba6-486d-bfc1-4b8e3fe39092"/>
    <ds:schemaRef ds:uri="0a5c0dea-e5d7-4228-9256-3793bb42faa5"/>
    <ds:schemaRef ds:uri="http://schemas.microsoft.com/sharepoint/v3"/>
  </ds:schemaRefs>
</ds:datastoreItem>
</file>

<file path=docMetadata/LabelInfo.xml><?xml version="1.0" encoding="utf-8"?>
<clbl:labelList xmlns:clbl="http://schemas.microsoft.com/office/2020/mipLabelMetadata">
  <clbl:label id="{f42aa342-8706-4288-bd11-ebb85995028c}" enabled="1" method="Standard" siteId="{72f988bf-86f1-41af-91ab-2d7cd011db47}" contentBits="0" removed="0"/>
</clbl:labelList>
</file>

<file path=docProps/app.xml><?xml version="1.0" encoding="utf-8"?>
<Properties xmlns="http://schemas.openxmlformats.org/officeDocument/2006/extended-properties" xmlns:vt="http://schemas.openxmlformats.org/officeDocument/2006/docPropsVTypes">
  <Template>iSlide</Template>
  <TotalTime>558</TotalTime>
  <Words>2416</Words>
  <Application>Microsoft Office PowerPoint</Application>
  <PresentationFormat>寬螢幕</PresentationFormat>
  <Paragraphs>390</Paragraphs>
  <Slides>28</Slides>
  <Notes>0</Notes>
  <HiddenSlides>0</HiddenSlides>
  <MMClips>0</MMClips>
  <ScaleCrop>false</ScaleCrop>
  <HeadingPairs>
    <vt:vector size="6" baseType="variant">
      <vt:variant>
        <vt:lpstr>使用字型</vt:lpstr>
      </vt:variant>
      <vt:variant>
        <vt:i4>4</vt:i4>
      </vt:variant>
      <vt:variant>
        <vt:lpstr>佈景主題</vt:lpstr>
      </vt:variant>
      <vt:variant>
        <vt:i4>1</vt:i4>
      </vt:variant>
      <vt:variant>
        <vt:lpstr>投影片標題</vt:lpstr>
      </vt:variant>
      <vt:variant>
        <vt:i4>28</vt:i4>
      </vt:variant>
    </vt:vector>
  </HeadingPairs>
  <TitlesOfParts>
    <vt:vector size="33" baseType="lpstr">
      <vt:lpstr>等线</vt:lpstr>
      <vt:lpstr>微軟正黑體</vt:lpstr>
      <vt:lpstr>Arial</vt:lpstr>
      <vt:lpstr>Wingdings</vt:lpstr>
      <vt:lpstr>Designed by iSlide</vt:lpstr>
      <vt:lpstr>一般產學案工作說明會</vt:lpstr>
      <vt:lpstr>PowerPoint 簡報</vt:lpstr>
      <vt:lpstr>新案建立</vt:lpstr>
      <vt:lpstr>一般案標準作業流程-案件篇</vt:lpstr>
      <vt:lpstr>一般案標準作業流程-案件篇</vt:lpstr>
      <vt:lpstr>一般案標準作業流程-案件篇</vt:lpstr>
      <vt:lpstr>PowerPoint 簡報</vt:lpstr>
      <vt:lpstr>一般案標準作業流程-案件篇</vt:lpstr>
      <vt:lpstr>一般案標準作業流程-案件篇</vt:lpstr>
      <vt:lpstr>一般案標準作業流程-案件篇</vt:lpstr>
      <vt:lpstr>一般案標準作業流程-案件篇</vt:lpstr>
      <vt:lpstr>一般案標準作業流程-案件篇</vt:lpstr>
      <vt:lpstr>人員聘用流程</vt:lpstr>
      <vt:lpstr>一般案標準作業流程-人員篇</vt:lpstr>
      <vt:lpstr>一般案標準作業流程-人員篇</vt:lpstr>
      <vt:lpstr>一般案標準作業流程-人員篇</vt:lpstr>
      <vt:lpstr>一般案標準作業流程-人員篇</vt:lpstr>
      <vt:lpstr>一般案標準作業流程-人員篇</vt:lpstr>
      <vt:lpstr>一般案標準作業流程-人員篇</vt:lpstr>
      <vt:lpstr>一般案標準作業流程-人員篇</vt:lpstr>
      <vt:lpstr>一般案標準作業流程-人員篇</vt:lpstr>
      <vt:lpstr>一般案標準作業流程-人員篇</vt:lpstr>
      <vt:lpstr>一般案標準作業流程-人員篇</vt:lpstr>
      <vt:lpstr>其他人事費核銷所需文件</vt:lpstr>
      <vt:lpstr>其他人事費核銷所需文件</vt:lpstr>
      <vt:lpstr>其他人事費核銷所需文件</vt:lpstr>
      <vt:lpstr>其他人事費核銷所需文件</vt:lpstr>
      <vt:lpstr>PowerPoint 簡報</vt:lpstr>
    </vt:vector>
  </TitlesOfParts>
  <Manager>iSlide</Manager>
  <Company>iSlide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iSlide</dc:creator>
  <cp:lastModifiedBy>張瑋茹</cp:lastModifiedBy>
  <cp:revision>29</cp:revision>
  <cp:lastPrinted>2022-08-25T16:00:00Z</cp:lastPrinted>
  <dcterms:created xsi:type="dcterms:W3CDTF">2022-08-25T16:00:00Z</dcterms:created>
  <dcterms:modified xsi:type="dcterms:W3CDTF">2024-11-28T07:19:05Z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Slide.THEME">
    <vt:lpwstr>ce826711-714e-49f9-8a39-176d3d8d3e2b</vt:lpwstr>
  </property>
  <property fmtid="{D5CDD505-2E9C-101B-9397-08002B2CF9AE}" pid="3" name="iSlide.TEMPLATE">
    <vt:lpwstr>c98f8351-6260-4d18-bd7e-48079de0eb79</vt:lpwstr>
  </property>
  <property fmtid="{D5CDD505-2E9C-101B-9397-08002B2CF9AE}" pid="4" name="ContentTypeId">
    <vt:lpwstr>0x010100D1443A8EF62DE444B1FF07917E22EF72</vt:lpwstr>
  </property>
</Properties>
</file>